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9" r:id="rId1"/>
  </p:sldMasterIdLst>
  <p:notesMasterIdLst>
    <p:notesMasterId r:id="rId30"/>
  </p:notesMasterIdLst>
  <p:sldIdLst>
    <p:sldId id="288" r:id="rId2"/>
    <p:sldId id="299" r:id="rId3"/>
    <p:sldId id="287" r:id="rId4"/>
    <p:sldId id="293" r:id="rId5"/>
    <p:sldId id="281" r:id="rId6"/>
    <p:sldId id="282" r:id="rId7"/>
    <p:sldId id="285" r:id="rId8"/>
    <p:sldId id="305" r:id="rId9"/>
    <p:sldId id="258" r:id="rId10"/>
    <p:sldId id="261" r:id="rId11"/>
    <p:sldId id="290" r:id="rId12"/>
    <p:sldId id="292" r:id="rId13"/>
    <p:sldId id="257" r:id="rId14"/>
    <p:sldId id="304" r:id="rId15"/>
    <p:sldId id="275" r:id="rId16"/>
    <p:sldId id="303" r:id="rId17"/>
    <p:sldId id="270" r:id="rId18"/>
    <p:sldId id="278" r:id="rId19"/>
    <p:sldId id="302" r:id="rId20"/>
    <p:sldId id="259" r:id="rId21"/>
    <p:sldId id="306" r:id="rId22"/>
    <p:sldId id="307" r:id="rId23"/>
    <p:sldId id="308" r:id="rId24"/>
    <p:sldId id="309" r:id="rId25"/>
    <p:sldId id="301" r:id="rId26"/>
    <p:sldId id="271" r:id="rId27"/>
    <p:sldId id="300" r:id="rId28"/>
    <p:sldId id="277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500"/>
    <a:srgbClr val="6495ED"/>
    <a:srgbClr val="FFD700"/>
    <a:srgbClr val="20B2AA"/>
    <a:srgbClr val="87CEFA"/>
    <a:srgbClr val="ADD8E6"/>
    <a:srgbClr val="D2691E"/>
    <a:srgbClr val="DC143C"/>
    <a:srgbClr val="FF8C00"/>
    <a:srgbClr val="FFEB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817" autoAdjust="0"/>
    <p:restoredTop sz="94238" autoAdjust="0"/>
  </p:normalViewPr>
  <p:slideViewPr>
    <p:cSldViewPr snapToGrid="0">
      <p:cViewPr>
        <p:scale>
          <a:sx n="50" d="100"/>
          <a:sy n="50" d="100"/>
        </p:scale>
        <p:origin x="1710" y="5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BC5F57-AF03-4660-97FB-58924736B54C}" type="datetimeFigureOut">
              <a:rPr kumimoji="1" lang="ja-JP" altLang="en-US" smtClean="0"/>
              <a:t>2021/6/21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952484-D308-4A02-A510-16386DBA24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6681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C7A07-96C3-42AF-943D-953C86C3DA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557"/>
            <a:ext cx="9144000" cy="2387600"/>
          </a:xfrm>
        </p:spPr>
        <p:txBody>
          <a:bodyPr anchor="b"/>
          <a:lstStyle>
            <a:lvl1pPr algn="ctr">
              <a:lnSpc>
                <a:spcPct val="90000"/>
              </a:lnSpc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EE38DF-F503-4E79-B1B0-16489708A1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3232"/>
            <a:ext cx="9144000" cy="1655762"/>
          </a:xfrm>
        </p:spPr>
        <p:txBody>
          <a:bodyPr>
            <a:normAutofit/>
          </a:bodyPr>
          <a:lstStyle>
            <a:lvl1pPr marL="0" indent="0" algn="ctr">
              <a:lnSpc>
                <a:spcPts val="3200"/>
              </a:lnSpc>
              <a:buNone/>
              <a:defRPr sz="2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D965B-87A4-4F43-BE02-800BCCDF42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 anchor="ctr" anchorCtr="0"/>
          <a:lstStyle/>
          <a:p>
            <a:fld id="{403CB87E-4591-47A1-9046-CF63F17215EF}" type="datetime2">
              <a:rPr lang="en-US" smtClean="0"/>
              <a:t>Monday, June 21,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ED35B-CBF1-40D9-BAA7-CF9E1E22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67328" y="6217920"/>
            <a:ext cx="7196328" cy="640080"/>
          </a:xfrm>
        </p:spPr>
        <p:txBody>
          <a:bodyPr anchor="ctr" anchorCtr="0"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6653A-450D-4BDE-8718-99F2D9314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0"/>
            <a:ext cx="685800" cy="685800"/>
          </a:xfrm>
        </p:spPr>
        <p:txBody>
          <a:bodyPr/>
          <a:lstStyle>
            <a:lvl1pPr algn="ctr">
              <a:defRPr/>
            </a:lvl1pPr>
          </a:lstStyle>
          <a:p>
            <a:fld id="{3A4F6043-7A67-491B-98BC-F933DED72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903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D930A-6467-4C46-BA13-A0F5EC12F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41977A-7872-4BE8-8C5C-D2099BEDBB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B8191-8A0C-4077-9A2D-0255BF81A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17F0E-8070-4DFE-A821-9A699EDBAD7E}" type="datetime2">
              <a:rPr lang="en-US" smtClean="0"/>
              <a:t>Monday, June 21,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41B40-57AC-45F3-9AAC-DC2BEBB12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D65F4-29FA-451A-878F-768E426A7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745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76A9FC-D582-4FC8-B641-9F77B4DD15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3A1683-12F6-4BA6-AD1A-F98C609514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141D6-1E1A-4A54-A9B4-57F86865F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34AE-C7BF-46E5-A968-01C6641F6476}" type="datetime2">
              <a:rPr lang="en-US" smtClean="0"/>
              <a:t>Monday, June 21,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541D6-4702-4421-AEB2-D6CA3AADB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C9F43-CD60-4C38-94C9-0E6D3B722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815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14413-82C1-4EBC-8C6B-BC5F842D1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F029A-192E-4A44-ACC7-6C5212C77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625" y="1825625"/>
            <a:ext cx="10543031" cy="4206383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1A7D4-E57E-4789-896B-B2A051BF94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33DE70B-B772-416E-A790-995760B1742E}" type="datetime2">
              <a:rPr lang="en-US" smtClean="0"/>
              <a:t>Monday, June 21,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B63EE-3B35-4F8A-BDA3-E778BFE14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39EF2-7937-4C30-A883-7F7BD0280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97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AF4BC-D1E9-40F0-A26B-9EA9B6B69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1081941"/>
            <a:ext cx="10543032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974A6-FAB9-47DA-8F1A-701DFC8DF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3961666"/>
            <a:ext cx="10543032" cy="1500187"/>
          </a:xfrm>
        </p:spPr>
        <p:txBody>
          <a:bodyPr>
            <a:noAutofit/>
          </a:bodyPr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4E2B4-314C-4D4F-8938-E437A2EF5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60CDE-A6F1-4138-AF12-ED09E8E5FB6B}" type="datetime2">
              <a:rPr lang="en-US" smtClean="0"/>
              <a:t>Monday, June 21,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42F23-6986-4A36-97F0-13F305A2D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BA1B9-2423-42BD-A553-DC5703F62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441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64F76-994F-4AB5-B17B-46C0C2FA5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69B3B-A540-4556-98C8-1F49704A79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0624" y="1825625"/>
            <a:ext cx="5599176" cy="4206382"/>
          </a:xfrm>
        </p:spPr>
        <p:txBody>
          <a:bodyPr/>
          <a:lstStyle>
            <a:lvl1pPr marL="457200" indent="-457200">
              <a:buFont typeface="Wingdings 2" panose="05020102010507070707" pitchFamily="18" charset="2"/>
              <a:buChar char="¬"/>
              <a:defRPr/>
            </a:lvl1pPr>
            <a:lvl2pPr marL="800100" indent="-342900">
              <a:buFont typeface="Wingdings 2" panose="05020102010507070707" pitchFamily="18" charset="2"/>
              <a:buChar char="¬"/>
              <a:defRPr/>
            </a:lvl2pPr>
            <a:lvl3pPr marL="1257300" indent="-342900">
              <a:buFont typeface="Wingdings 2" panose="05020102010507070707" pitchFamily="18" charset="2"/>
              <a:buChar char="¬"/>
              <a:defRPr/>
            </a:lvl3pPr>
            <a:lvl4pPr marL="1657350" indent="-285750">
              <a:buFont typeface="Wingdings 2" panose="05020102010507070707" pitchFamily="18" charset="2"/>
              <a:buChar char="¬"/>
              <a:defRPr/>
            </a:lvl4pPr>
            <a:lvl5pPr marL="2114550" indent="-28575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72438-7C63-48F2-9D6F-2461BFD6D5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4791456" cy="4206382"/>
          </a:xfrm>
        </p:spPr>
        <p:txBody>
          <a:bodyPr/>
          <a:lstStyle>
            <a:lvl1pPr marL="228600" indent="-228600">
              <a:buFont typeface="Wingdings 2" panose="05020102010507070707" pitchFamily="18" charset="2"/>
              <a:buChar char="¬"/>
              <a:defRPr/>
            </a:lvl1pPr>
            <a:lvl2pPr marL="685800" indent="-228600">
              <a:buFont typeface="Wingdings 2" panose="05020102010507070707" pitchFamily="18" charset="2"/>
              <a:buChar char="¬"/>
              <a:defRPr/>
            </a:lvl2pPr>
            <a:lvl3pPr marL="1143000" indent="-228600">
              <a:buFont typeface="Wingdings 2" panose="05020102010507070707" pitchFamily="18" charset="2"/>
              <a:buChar char="¬"/>
              <a:defRPr/>
            </a:lvl3pPr>
            <a:lvl4pPr marL="1600200" indent="-228600">
              <a:buFont typeface="Wingdings 2" panose="05020102010507070707" pitchFamily="18" charset="2"/>
              <a:buChar char="¬"/>
              <a:defRPr/>
            </a:lvl4pPr>
            <a:lvl5pPr marL="2057400" indent="-22860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FA1B49-6AAA-4DA7-970F-B75899F1A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F8B1-DB7B-4D28-A97D-40FB2DD1EF78}" type="datetime2">
              <a:rPr lang="en-US" smtClean="0"/>
              <a:t>Monday, June 21,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3649A-B9A2-4737-B47E-758DC1406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0C1407-C705-451C-878E-8175DCCD5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619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F9955-0460-4A20-8FC6-300595560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5DDA7-4AAD-4EBE-880C-200E5F10A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681163"/>
            <a:ext cx="5549697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17496-E470-4CF6-884C-F07390A46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624" y="2505075"/>
            <a:ext cx="5549697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438EA-D381-4F22-A911-ECDD6D04FB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70321" y="1681163"/>
            <a:ext cx="4993335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F255FA-A04D-49F2-8DB4-3CC082D0DB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70321" y="2505075"/>
            <a:ext cx="4993335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6298F3-0AEC-4811-99A4-B78AE3A70B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14039161-23B8-4738-9069-73EBE8884FDD}" type="datetime2">
              <a:rPr lang="en-US" smtClean="0"/>
              <a:t>Monday, June 21,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7690B4-8A9A-4717-8B0B-2C9212926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8F00A-44BE-4E0A-B1CE-1FC489654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458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1F235-FBFF-453E-B90A-5758ED47C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938306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43A871-5A76-4349-99F0-C46C77380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94D44-7693-499F-AC6C-11696134FE3F}" type="datetime2">
              <a:rPr lang="en-US" smtClean="0"/>
              <a:t>Monday, June 21,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72E803-8BD9-40A2-8389-C19DA1148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5414ED-B772-4B84-813E-E34C9A97C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427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562BDD-CBFF-4046-A6B2-A9ECCB7EA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AF2AE-472C-4EF3-ABB2-24BAA9AE3CF7}" type="datetime2">
              <a:rPr lang="en-US" smtClean="0"/>
              <a:t>Monday, June 21,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0B5F6-6C28-4A86-AFD0-D7F93D46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10D5C-1634-451B-8D99-4D47EB3A1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511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12261-8522-4437-B612-7C7100D18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10543032" cy="1600200"/>
          </a:xfrm>
        </p:spPr>
        <p:txBody>
          <a:bodyPr anchor="b">
            <a:noAutofit/>
          </a:bodyPr>
          <a:lstStyle>
            <a:lvl1pPr>
              <a:defRPr sz="5200">
                <a:latin typeface="Dante (Headings)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AA0AF-3F50-42BD-84B4-E70C3D004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199340"/>
            <a:ext cx="5780468" cy="366171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9C702B-2C4D-4590-8BEE-31940145C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4489180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94813E-250B-4422-AE46-5E1AB964A4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EAEA162C-A7C1-4263-9453-1BAFF8C39559}" type="datetime2">
              <a:rPr lang="en-US" smtClean="0"/>
              <a:t>Monday, June 21,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CB5B81-E9CC-45F3-8EF1-35D2C8FF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DA7E97-5A73-4602-9582-6CDACB918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794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5334B-3019-4CA1-B658-779001922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4489180" cy="160020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D3CC12-FD6B-41A3-BF67-D600CC4383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DB2BD5-DC18-460B-BFCC-5B2447D2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4489180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AF6305-9768-4792-866C-91238D4569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64DF6793-3458-4587-8168-65F0C37A92D2}" type="datetime2">
              <a:rPr lang="en-US" smtClean="0"/>
              <a:t>Monday, June 21,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DBF050-0FF1-499F-936E-FAAE50DC3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02C2E-1542-46B4-85B1-7A4B3F772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595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586836B-C327-49CB-ADF2-2E730C4A91BF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310F61-136C-42B3-981B-FDE3DD0A8135}"/>
              </a:ext>
            </a:extLst>
          </p:cNvPr>
          <p:cNvSpPr/>
          <p:nvPr/>
        </p:nvSpPr>
        <p:spPr>
          <a:xfrm>
            <a:off x="1478322" y="709375"/>
            <a:ext cx="10713675" cy="5419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2AF870-601F-4570-A8A9-1003F8939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CCECD-B6E7-4C40-8A84-65FD5A3F0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825625"/>
            <a:ext cx="10543032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EFA4D-0E39-4E26-B43C-5D1084B3BA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0624" y="6217920"/>
            <a:ext cx="2743200" cy="64008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200" spc="80">
                <a:solidFill>
                  <a:schemeClr val="tx2"/>
                </a:solidFill>
              </a:defRPr>
            </a:lvl1pPr>
          </a:lstStyle>
          <a:p>
            <a:fld id="{E8352ED3-3C46-4C9A-9738-67B2D875E7E2}" type="datetime2">
              <a:rPr lang="en-US" smtClean="0"/>
              <a:pPr/>
              <a:t>Monday, June 21,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851EA-2F2C-4012-8B96-51179BDD11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67328" y="6217920"/>
            <a:ext cx="7196328" cy="64008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spc="8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B8ACB-7A60-4D76-A149-0C57A30E01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152" y="0"/>
            <a:ext cx="685800" cy="68580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848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2" r:id="rId2"/>
    <p:sldLayoutId id="2147483711" r:id="rId3"/>
    <p:sldLayoutId id="2147483710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400" kern="1200" spc="14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2"/>
        </a:buClr>
        <a:buFont typeface="Wingdings 2" panose="05020102010507070707" pitchFamily="18" charset="2"/>
        <a:buChar char=""/>
        <a:defRPr sz="2400" kern="1200" spc="14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2000" kern="1200" spc="14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800" kern="1200" spc="14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600" kern="1200" spc="14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400" kern="1200" spc="14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0.pn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19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9.png"/><Relationship Id="rId7" Type="http://schemas.openxmlformats.org/officeDocument/2006/relationships/image" Target="../media/image2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9.png"/><Relationship Id="rId7" Type="http://schemas.openxmlformats.org/officeDocument/2006/relationships/image" Target="../media/image3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22.png"/><Relationship Id="rId10" Type="http://schemas.openxmlformats.org/officeDocument/2006/relationships/image" Target="../media/image35.png"/><Relationship Id="rId4" Type="http://schemas.openxmlformats.org/officeDocument/2006/relationships/image" Target="../media/image30.png"/><Relationship Id="rId9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9.png"/><Relationship Id="rId7" Type="http://schemas.openxmlformats.org/officeDocument/2006/relationships/image" Target="../media/image3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22.png"/><Relationship Id="rId10" Type="http://schemas.openxmlformats.org/officeDocument/2006/relationships/image" Target="../media/image35.png"/><Relationship Id="rId4" Type="http://schemas.openxmlformats.org/officeDocument/2006/relationships/image" Target="../media/image30.png"/><Relationship Id="rId9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9.png"/><Relationship Id="rId7" Type="http://schemas.openxmlformats.org/officeDocument/2006/relationships/image" Target="../media/image3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22.png"/><Relationship Id="rId10" Type="http://schemas.openxmlformats.org/officeDocument/2006/relationships/image" Target="../media/image35.png"/><Relationship Id="rId4" Type="http://schemas.openxmlformats.org/officeDocument/2006/relationships/image" Target="../media/image30.png"/><Relationship Id="rId9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9.png"/><Relationship Id="rId7" Type="http://schemas.openxmlformats.org/officeDocument/2006/relationships/image" Target="../media/image3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22.png"/><Relationship Id="rId10" Type="http://schemas.openxmlformats.org/officeDocument/2006/relationships/image" Target="../media/image35.png"/><Relationship Id="rId4" Type="http://schemas.openxmlformats.org/officeDocument/2006/relationships/image" Target="../media/image30.png"/><Relationship Id="rId9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9.png"/><Relationship Id="rId7" Type="http://schemas.openxmlformats.org/officeDocument/2006/relationships/image" Target="../media/image3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22.png"/><Relationship Id="rId10" Type="http://schemas.openxmlformats.org/officeDocument/2006/relationships/image" Target="../media/image35.png"/><Relationship Id="rId4" Type="http://schemas.openxmlformats.org/officeDocument/2006/relationships/image" Target="../media/image30.png"/><Relationship Id="rId9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3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4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maff.go.jp/j/syokuiku/ishiki/r03/zuhyou/z9-1.html" TargetMode="Externa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czine.jp/news/detail/8364" TargetMode="Externa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rtimes.jp/main/html/rd/p/000000220.000004729.html" TargetMode="Externa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グループ化 52">
            <a:extLst>
              <a:ext uri="{FF2B5EF4-FFF2-40B4-BE49-F238E27FC236}">
                <a16:creationId xmlns:a16="http://schemas.microsoft.com/office/drawing/2014/main" id="{C6A121CF-B8E1-4A56-B9A4-7D3AEF47404D}"/>
              </a:ext>
            </a:extLst>
          </p:cNvPr>
          <p:cNvGrpSpPr/>
          <p:nvPr/>
        </p:nvGrpSpPr>
        <p:grpSpPr>
          <a:xfrm>
            <a:off x="0" y="34573"/>
            <a:ext cx="12192000" cy="6858000"/>
            <a:chOff x="0" y="0"/>
            <a:chExt cx="12192000" cy="6858000"/>
          </a:xfrm>
        </p:grpSpPr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F4AF713F-260D-4E52-912F-5E836B6AA38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pic>
          <p:nvPicPr>
            <p:cNvPr id="44" name="図 43">
              <a:extLst>
                <a:ext uri="{FF2B5EF4-FFF2-40B4-BE49-F238E27FC236}">
                  <a16:creationId xmlns:a16="http://schemas.microsoft.com/office/drawing/2014/main" id="{CFE9304D-0B4E-4A98-9F41-17C1D93E2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01770" y="5944981"/>
              <a:ext cx="269248" cy="269248"/>
            </a:xfrm>
            <a:prstGeom prst="rect">
              <a:avLst/>
            </a:prstGeom>
          </p:spPr>
        </p:pic>
        <p:pic>
          <p:nvPicPr>
            <p:cNvPr id="47" name="図 46">
              <a:extLst>
                <a:ext uri="{FF2B5EF4-FFF2-40B4-BE49-F238E27FC236}">
                  <a16:creationId xmlns:a16="http://schemas.microsoft.com/office/drawing/2014/main" id="{B83FB00C-FAEC-4814-B932-2D7E2D0A0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7418160" y="5981178"/>
              <a:ext cx="269247" cy="269247"/>
            </a:xfrm>
            <a:prstGeom prst="rect">
              <a:avLst/>
            </a:prstGeom>
          </p:spPr>
        </p:pic>
        <p:pic>
          <p:nvPicPr>
            <p:cNvPr id="50" name="図 49" descr="アイコン&#10;&#10;自動的に生成された説明">
              <a:extLst>
                <a:ext uri="{FF2B5EF4-FFF2-40B4-BE49-F238E27FC236}">
                  <a16:creationId xmlns:a16="http://schemas.microsoft.com/office/drawing/2014/main" id="{761F722B-8752-47E7-B1C1-164DEB3EFB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4214" y="5914995"/>
              <a:ext cx="278419" cy="278419"/>
            </a:xfrm>
            <a:prstGeom prst="rect">
              <a:avLst/>
            </a:prstGeom>
          </p:spPr>
        </p:pic>
        <p:pic>
          <p:nvPicPr>
            <p:cNvPr id="52" name="図 51" descr="図形, 矢印&#10;&#10;自動的に生成された説明">
              <a:extLst>
                <a:ext uri="{FF2B5EF4-FFF2-40B4-BE49-F238E27FC236}">
                  <a16:creationId xmlns:a16="http://schemas.microsoft.com/office/drawing/2014/main" id="{1C47A58F-B5F8-4D2D-8DDC-F1FD54CBAD9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96449" y="5902064"/>
              <a:ext cx="312165" cy="312165"/>
            </a:xfrm>
            <a:prstGeom prst="rect">
              <a:avLst/>
            </a:prstGeom>
          </p:spPr>
        </p:pic>
      </p:grp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2A43F8D-9CB3-49AA-AB06-4A4A699287E1}"/>
              </a:ext>
            </a:extLst>
          </p:cNvPr>
          <p:cNvSpPr/>
          <p:nvPr/>
        </p:nvSpPr>
        <p:spPr>
          <a:xfrm>
            <a:off x="870" y="-85217"/>
            <a:ext cx="12192000" cy="66260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66593FFE-574C-493C-AC8A-7D392FAA7F2F}"/>
              </a:ext>
            </a:extLst>
          </p:cNvPr>
          <p:cNvSpPr/>
          <p:nvPr/>
        </p:nvSpPr>
        <p:spPr>
          <a:xfrm>
            <a:off x="1113183" y="200439"/>
            <a:ext cx="10641495" cy="25179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2349514D-B761-451E-9BBF-4EC4622BC46E}"/>
              </a:ext>
            </a:extLst>
          </p:cNvPr>
          <p:cNvGrpSpPr/>
          <p:nvPr/>
        </p:nvGrpSpPr>
        <p:grpSpPr>
          <a:xfrm>
            <a:off x="231361" y="198230"/>
            <a:ext cx="635000" cy="254000"/>
            <a:chOff x="294861" y="236330"/>
            <a:chExt cx="635000" cy="254000"/>
          </a:xfrm>
        </p:grpSpPr>
        <p:pic>
          <p:nvPicPr>
            <p:cNvPr id="9" name="図 8" descr="アイコン&#10;&#10;自動的に生成された説明">
              <a:extLst>
                <a:ext uri="{FF2B5EF4-FFF2-40B4-BE49-F238E27FC236}">
                  <a16:creationId xmlns:a16="http://schemas.microsoft.com/office/drawing/2014/main" id="{6CC4EBED-11E0-4269-B516-9CBDF664E7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5861" y="236330"/>
              <a:ext cx="254000" cy="254000"/>
            </a:xfrm>
            <a:prstGeom prst="rect">
              <a:avLst/>
            </a:prstGeom>
          </p:spPr>
        </p:pic>
        <p:pic>
          <p:nvPicPr>
            <p:cNvPr id="12" name="図 11" descr="アイコン&#10;&#10;自動的に生成された説明">
              <a:extLst>
                <a:ext uri="{FF2B5EF4-FFF2-40B4-BE49-F238E27FC236}">
                  <a16:creationId xmlns:a16="http://schemas.microsoft.com/office/drawing/2014/main" id="{E7253609-091C-478F-8D7A-34E965FC86A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94861" y="236330"/>
              <a:ext cx="254000" cy="254000"/>
            </a:xfrm>
            <a:prstGeom prst="rect">
              <a:avLst/>
            </a:prstGeom>
          </p:spPr>
        </p:pic>
      </p:grpSp>
      <p:pic>
        <p:nvPicPr>
          <p:cNvPr id="13" name="図 12" descr="アイコン&#10;&#10;自動的に生成された説明">
            <a:extLst>
              <a:ext uri="{FF2B5EF4-FFF2-40B4-BE49-F238E27FC236}">
                <a16:creationId xmlns:a16="http://schemas.microsoft.com/office/drawing/2014/main" id="{AD550125-8648-4E13-A348-A492C3CAA8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413619">
            <a:off x="1194347" y="221834"/>
            <a:ext cx="189520" cy="189520"/>
          </a:xfrm>
          <a:prstGeom prst="rect">
            <a:avLst/>
          </a:prstGeom>
        </p:spPr>
      </p:pic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C0CD7C83-4415-40B3-84F4-2F0745BA35F8}"/>
              </a:ext>
            </a:extLst>
          </p:cNvPr>
          <p:cNvSpPr/>
          <p:nvPr/>
        </p:nvSpPr>
        <p:spPr>
          <a:xfrm>
            <a:off x="225286" y="837738"/>
            <a:ext cx="8833127" cy="492815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4C4523DF-70FE-4003-85EE-2F5A3C636D48}"/>
              </a:ext>
            </a:extLst>
          </p:cNvPr>
          <p:cNvSpPr/>
          <p:nvPr/>
        </p:nvSpPr>
        <p:spPr>
          <a:xfrm>
            <a:off x="9322905" y="863048"/>
            <a:ext cx="1318591" cy="77232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0A525412-8EA0-40A7-A03A-A51F34E19F87}"/>
              </a:ext>
            </a:extLst>
          </p:cNvPr>
          <p:cNvSpPr/>
          <p:nvPr/>
        </p:nvSpPr>
        <p:spPr>
          <a:xfrm>
            <a:off x="10668001" y="863048"/>
            <a:ext cx="1298713" cy="7723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AC88A1AB-DB82-4B9E-98E4-6ED376A7A8B5}"/>
              </a:ext>
            </a:extLst>
          </p:cNvPr>
          <p:cNvGrpSpPr/>
          <p:nvPr/>
        </p:nvGrpSpPr>
        <p:grpSpPr>
          <a:xfrm>
            <a:off x="9698521" y="981943"/>
            <a:ext cx="550948" cy="550948"/>
            <a:chOff x="4002157" y="1635376"/>
            <a:chExt cx="1793624" cy="1793624"/>
          </a:xfrm>
        </p:grpSpPr>
        <p:sp>
          <p:nvSpPr>
            <p:cNvPr id="16" name="楕円 15">
              <a:extLst>
                <a:ext uri="{FF2B5EF4-FFF2-40B4-BE49-F238E27FC236}">
                  <a16:creationId xmlns:a16="http://schemas.microsoft.com/office/drawing/2014/main" id="{60FD7F8E-0D58-47BD-A4DA-CEE18C51750D}"/>
                </a:ext>
              </a:extLst>
            </p:cNvPr>
            <p:cNvSpPr/>
            <p:nvPr/>
          </p:nvSpPr>
          <p:spPr>
            <a:xfrm>
              <a:off x="4002157" y="1635376"/>
              <a:ext cx="1793624" cy="179362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二等辺三角形 17">
              <a:extLst>
                <a:ext uri="{FF2B5EF4-FFF2-40B4-BE49-F238E27FC236}">
                  <a16:creationId xmlns:a16="http://schemas.microsoft.com/office/drawing/2014/main" id="{BC87038E-B5CD-4AE9-B6A5-B29E0256E1A5}"/>
                </a:ext>
              </a:extLst>
            </p:cNvPr>
            <p:cNvSpPr/>
            <p:nvPr/>
          </p:nvSpPr>
          <p:spPr>
            <a:xfrm rot="5400000">
              <a:off x="4598868" y="2223563"/>
              <a:ext cx="711300" cy="61319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1F97AF49-38C9-435C-9EFD-9364ADFDC480}"/>
              </a:ext>
            </a:extLst>
          </p:cNvPr>
          <p:cNvSpPr/>
          <p:nvPr/>
        </p:nvSpPr>
        <p:spPr>
          <a:xfrm>
            <a:off x="9322905" y="1813204"/>
            <a:ext cx="1318591" cy="77232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95D2440F-B01E-4D5B-8EE2-8383477E38AF}"/>
              </a:ext>
            </a:extLst>
          </p:cNvPr>
          <p:cNvSpPr/>
          <p:nvPr/>
        </p:nvSpPr>
        <p:spPr>
          <a:xfrm>
            <a:off x="10668001" y="1813204"/>
            <a:ext cx="1298713" cy="7723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B0C2805C-45DD-4556-B0AE-42BEBE22E530}"/>
              </a:ext>
            </a:extLst>
          </p:cNvPr>
          <p:cNvGrpSpPr/>
          <p:nvPr/>
        </p:nvGrpSpPr>
        <p:grpSpPr>
          <a:xfrm>
            <a:off x="9698521" y="1932099"/>
            <a:ext cx="550948" cy="550948"/>
            <a:chOff x="4002157" y="1635376"/>
            <a:chExt cx="1793624" cy="1793624"/>
          </a:xfrm>
        </p:grpSpPr>
        <p:sp>
          <p:nvSpPr>
            <p:cNvPr id="25" name="楕円 24">
              <a:extLst>
                <a:ext uri="{FF2B5EF4-FFF2-40B4-BE49-F238E27FC236}">
                  <a16:creationId xmlns:a16="http://schemas.microsoft.com/office/drawing/2014/main" id="{81807610-F627-4A83-9CEE-5355990540A7}"/>
                </a:ext>
              </a:extLst>
            </p:cNvPr>
            <p:cNvSpPr/>
            <p:nvPr/>
          </p:nvSpPr>
          <p:spPr>
            <a:xfrm>
              <a:off x="4002157" y="1635376"/>
              <a:ext cx="1793624" cy="179362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二等辺三角形 25">
              <a:extLst>
                <a:ext uri="{FF2B5EF4-FFF2-40B4-BE49-F238E27FC236}">
                  <a16:creationId xmlns:a16="http://schemas.microsoft.com/office/drawing/2014/main" id="{7C32E3C9-1A26-4E06-A39F-5FE84F4728D5}"/>
                </a:ext>
              </a:extLst>
            </p:cNvPr>
            <p:cNvSpPr/>
            <p:nvPr/>
          </p:nvSpPr>
          <p:spPr>
            <a:xfrm rot="5400000">
              <a:off x="4598868" y="2223563"/>
              <a:ext cx="711300" cy="61319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E26149DD-E045-4C34-A055-2F26379D6C47}"/>
              </a:ext>
            </a:extLst>
          </p:cNvPr>
          <p:cNvSpPr/>
          <p:nvPr/>
        </p:nvSpPr>
        <p:spPr>
          <a:xfrm>
            <a:off x="9349410" y="2816910"/>
            <a:ext cx="1318591" cy="77232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ja-JP" altLang="en-US" dirty="0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0B82AC8F-D94A-4811-8E43-1C2AF243494B}"/>
              </a:ext>
            </a:extLst>
          </p:cNvPr>
          <p:cNvSpPr/>
          <p:nvPr/>
        </p:nvSpPr>
        <p:spPr>
          <a:xfrm>
            <a:off x="10694506" y="2816910"/>
            <a:ext cx="1298713" cy="7723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EF42FA01-F4CE-489E-99FC-A564625C0057}"/>
              </a:ext>
            </a:extLst>
          </p:cNvPr>
          <p:cNvGrpSpPr/>
          <p:nvPr/>
        </p:nvGrpSpPr>
        <p:grpSpPr>
          <a:xfrm>
            <a:off x="9725026" y="2935805"/>
            <a:ext cx="550948" cy="550948"/>
            <a:chOff x="4002157" y="1635376"/>
            <a:chExt cx="1793624" cy="1793624"/>
          </a:xfrm>
        </p:grpSpPr>
        <p:sp>
          <p:nvSpPr>
            <p:cNvPr id="30" name="楕円 29">
              <a:extLst>
                <a:ext uri="{FF2B5EF4-FFF2-40B4-BE49-F238E27FC236}">
                  <a16:creationId xmlns:a16="http://schemas.microsoft.com/office/drawing/2014/main" id="{C8345819-8FD7-47EE-9E91-5C37DA5AEBCE}"/>
                </a:ext>
              </a:extLst>
            </p:cNvPr>
            <p:cNvSpPr/>
            <p:nvPr/>
          </p:nvSpPr>
          <p:spPr>
            <a:xfrm>
              <a:off x="4002157" y="1635376"/>
              <a:ext cx="1793624" cy="179362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二等辺三角形 30">
              <a:extLst>
                <a:ext uri="{FF2B5EF4-FFF2-40B4-BE49-F238E27FC236}">
                  <a16:creationId xmlns:a16="http://schemas.microsoft.com/office/drawing/2014/main" id="{5F5D2400-A541-4330-9288-E4AC1DDFAE78}"/>
                </a:ext>
              </a:extLst>
            </p:cNvPr>
            <p:cNvSpPr/>
            <p:nvPr/>
          </p:nvSpPr>
          <p:spPr>
            <a:xfrm rot="5400000">
              <a:off x="4598868" y="2223563"/>
              <a:ext cx="711300" cy="61319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A3B44B47-D864-4495-9ACD-4594DF0B21B2}"/>
              </a:ext>
            </a:extLst>
          </p:cNvPr>
          <p:cNvSpPr/>
          <p:nvPr/>
        </p:nvSpPr>
        <p:spPr>
          <a:xfrm>
            <a:off x="9349410" y="3863031"/>
            <a:ext cx="1318591" cy="77232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ja-JP" altLang="en-US"/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00B322A4-7264-4F14-A3C3-8318F7DBE5B1}"/>
              </a:ext>
            </a:extLst>
          </p:cNvPr>
          <p:cNvSpPr/>
          <p:nvPr/>
        </p:nvSpPr>
        <p:spPr>
          <a:xfrm>
            <a:off x="10694506" y="3863031"/>
            <a:ext cx="1298713" cy="7723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4" name="グループ化 33">
            <a:extLst>
              <a:ext uri="{FF2B5EF4-FFF2-40B4-BE49-F238E27FC236}">
                <a16:creationId xmlns:a16="http://schemas.microsoft.com/office/drawing/2014/main" id="{948F68B0-6DF4-4EF3-9025-2B01893DCBEC}"/>
              </a:ext>
            </a:extLst>
          </p:cNvPr>
          <p:cNvGrpSpPr/>
          <p:nvPr/>
        </p:nvGrpSpPr>
        <p:grpSpPr>
          <a:xfrm>
            <a:off x="9725026" y="3981926"/>
            <a:ext cx="550948" cy="550948"/>
            <a:chOff x="4002157" y="1635376"/>
            <a:chExt cx="1793624" cy="1793624"/>
          </a:xfrm>
        </p:grpSpPr>
        <p:sp>
          <p:nvSpPr>
            <p:cNvPr id="35" name="楕円 34">
              <a:extLst>
                <a:ext uri="{FF2B5EF4-FFF2-40B4-BE49-F238E27FC236}">
                  <a16:creationId xmlns:a16="http://schemas.microsoft.com/office/drawing/2014/main" id="{B7479725-EBC8-49E7-BBF9-AE1B071E768E}"/>
                </a:ext>
              </a:extLst>
            </p:cNvPr>
            <p:cNvSpPr/>
            <p:nvPr/>
          </p:nvSpPr>
          <p:spPr>
            <a:xfrm>
              <a:off x="4002157" y="1635376"/>
              <a:ext cx="1793624" cy="179362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二等辺三角形 35">
              <a:extLst>
                <a:ext uri="{FF2B5EF4-FFF2-40B4-BE49-F238E27FC236}">
                  <a16:creationId xmlns:a16="http://schemas.microsoft.com/office/drawing/2014/main" id="{A7F73EEE-4456-427A-B013-FEBB8C6B7805}"/>
                </a:ext>
              </a:extLst>
            </p:cNvPr>
            <p:cNvSpPr/>
            <p:nvPr/>
          </p:nvSpPr>
          <p:spPr>
            <a:xfrm rot="5400000">
              <a:off x="4598868" y="2223563"/>
              <a:ext cx="711300" cy="61319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637D0F11-C92B-4915-AC4E-122B7082CCAD}"/>
              </a:ext>
            </a:extLst>
          </p:cNvPr>
          <p:cNvSpPr/>
          <p:nvPr/>
        </p:nvSpPr>
        <p:spPr>
          <a:xfrm>
            <a:off x="9322905" y="4870318"/>
            <a:ext cx="1318591" cy="77232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ja-JP" altLang="en-US"/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D7EFFC5-E4B8-46E8-848A-5DD8B4737373}"/>
              </a:ext>
            </a:extLst>
          </p:cNvPr>
          <p:cNvSpPr/>
          <p:nvPr/>
        </p:nvSpPr>
        <p:spPr>
          <a:xfrm>
            <a:off x="10668001" y="4870318"/>
            <a:ext cx="1298713" cy="7723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9" name="グループ化 38">
            <a:extLst>
              <a:ext uri="{FF2B5EF4-FFF2-40B4-BE49-F238E27FC236}">
                <a16:creationId xmlns:a16="http://schemas.microsoft.com/office/drawing/2014/main" id="{3B01F38C-5872-445D-930A-F3E9C94BF096}"/>
              </a:ext>
            </a:extLst>
          </p:cNvPr>
          <p:cNvGrpSpPr/>
          <p:nvPr/>
        </p:nvGrpSpPr>
        <p:grpSpPr>
          <a:xfrm>
            <a:off x="9698521" y="4989213"/>
            <a:ext cx="550948" cy="550948"/>
            <a:chOff x="4002157" y="1635376"/>
            <a:chExt cx="1793624" cy="1793624"/>
          </a:xfrm>
        </p:grpSpPr>
        <p:sp>
          <p:nvSpPr>
            <p:cNvPr id="40" name="楕円 39">
              <a:extLst>
                <a:ext uri="{FF2B5EF4-FFF2-40B4-BE49-F238E27FC236}">
                  <a16:creationId xmlns:a16="http://schemas.microsoft.com/office/drawing/2014/main" id="{969C37E6-EF0E-4951-90E8-45AF9ABE0BD4}"/>
                </a:ext>
              </a:extLst>
            </p:cNvPr>
            <p:cNvSpPr/>
            <p:nvPr/>
          </p:nvSpPr>
          <p:spPr>
            <a:xfrm>
              <a:off x="4002157" y="1635376"/>
              <a:ext cx="1793624" cy="179362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1" name="二等辺三角形 40">
              <a:extLst>
                <a:ext uri="{FF2B5EF4-FFF2-40B4-BE49-F238E27FC236}">
                  <a16:creationId xmlns:a16="http://schemas.microsoft.com/office/drawing/2014/main" id="{A264027C-E7B4-4EAA-A14A-7737DAC676E9}"/>
                </a:ext>
              </a:extLst>
            </p:cNvPr>
            <p:cNvSpPr/>
            <p:nvPr/>
          </p:nvSpPr>
          <p:spPr>
            <a:xfrm rot="5400000">
              <a:off x="4598868" y="2223563"/>
              <a:ext cx="711300" cy="61319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A5C29BE4-47B8-4686-9BF7-D84A737C4EC6}"/>
              </a:ext>
            </a:extLst>
          </p:cNvPr>
          <p:cNvSpPr/>
          <p:nvPr/>
        </p:nvSpPr>
        <p:spPr>
          <a:xfrm>
            <a:off x="729357" y="5459127"/>
            <a:ext cx="310387" cy="8103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94AB1420-0032-43D9-916C-E7C184ADC7A4}"/>
              </a:ext>
            </a:extLst>
          </p:cNvPr>
          <p:cNvSpPr/>
          <p:nvPr/>
        </p:nvSpPr>
        <p:spPr>
          <a:xfrm>
            <a:off x="1039744" y="5459127"/>
            <a:ext cx="7785696" cy="810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3E4733F7-6984-4036-A68C-944247F7C19D}"/>
              </a:ext>
            </a:extLst>
          </p:cNvPr>
          <p:cNvSpPr/>
          <p:nvPr/>
        </p:nvSpPr>
        <p:spPr>
          <a:xfrm>
            <a:off x="7817112" y="6349263"/>
            <a:ext cx="1328372" cy="304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b="1" dirty="0">
                <a:solidFill>
                  <a:schemeClr val="bg1"/>
                </a:solidFill>
              </a:rPr>
              <a:t>チャンネル登録</a:t>
            </a:r>
          </a:p>
        </p:txBody>
      </p:sp>
      <p:grpSp>
        <p:nvGrpSpPr>
          <p:cNvPr id="51" name="グループ化 50">
            <a:extLst>
              <a:ext uri="{FF2B5EF4-FFF2-40B4-BE49-F238E27FC236}">
                <a16:creationId xmlns:a16="http://schemas.microsoft.com/office/drawing/2014/main" id="{97EA4185-AD69-434A-93CF-8F8316B28B12}"/>
              </a:ext>
            </a:extLst>
          </p:cNvPr>
          <p:cNvGrpSpPr/>
          <p:nvPr/>
        </p:nvGrpSpPr>
        <p:grpSpPr>
          <a:xfrm>
            <a:off x="4105190" y="2572498"/>
            <a:ext cx="1395723" cy="1395723"/>
            <a:chOff x="4002157" y="1635376"/>
            <a:chExt cx="1793624" cy="1793624"/>
          </a:xfrm>
        </p:grpSpPr>
        <p:sp>
          <p:nvSpPr>
            <p:cNvPr id="54" name="楕円 53">
              <a:extLst>
                <a:ext uri="{FF2B5EF4-FFF2-40B4-BE49-F238E27FC236}">
                  <a16:creationId xmlns:a16="http://schemas.microsoft.com/office/drawing/2014/main" id="{A82FC40A-52E9-4648-ACBF-6E0D163E9EB9}"/>
                </a:ext>
              </a:extLst>
            </p:cNvPr>
            <p:cNvSpPr/>
            <p:nvPr/>
          </p:nvSpPr>
          <p:spPr>
            <a:xfrm>
              <a:off x="4002157" y="1635376"/>
              <a:ext cx="1793624" cy="179362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8" name="二等辺三角形 57">
              <a:extLst>
                <a:ext uri="{FF2B5EF4-FFF2-40B4-BE49-F238E27FC236}">
                  <a16:creationId xmlns:a16="http://schemas.microsoft.com/office/drawing/2014/main" id="{8C08C35A-5512-42B1-B2F8-19521A419E36}"/>
                </a:ext>
              </a:extLst>
            </p:cNvPr>
            <p:cNvSpPr/>
            <p:nvPr/>
          </p:nvSpPr>
          <p:spPr>
            <a:xfrm rot="5400000">
              <a:off x="4598868" y="2223563"/>
              <a:ext cx="711300" cy="61319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7" name="図 6" descr="黒い背景に白い文字がある&#10;&#10;低い精度で自動的に生成された説明">
            <a:extLst>
              <a:ext uri="{FF2B5EF4-FFF2-40B4-BE49-F238E27FC236}">
                <a16:creationId xmlns:a16="http://schemas.microsoft.com/office/drawing/2014/main" id="{E96AF84B-C3B4-45E9-86A6-D448813BE88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0260" y="2888910"/>
            <a:ext cx="1746449" cy="1746449"/>
          </a:xfrm>
          <a:prstGeom prst="rect">
            <a:avLst/>
          </a:prstGeom>
        </p:spPr>
      </p:pic>
      <p:sp>
        <p:nvSpPr>
          <p:cNvPr id="56" name="楕円 55">
            <a:extLst>
              <a:ext uri="{FF2B5EF4-FFF2-40B4-BE49-F238E27FC236}">
                <a16:creationId xmlns:a16="http://schemas.microsoft.com/office/drawing/2014/main" id="{24629A3E-3011-42C5-8B51-2B941C2DF51E}"/>
              </a:ext>
            </a:extLst>
          </p:cNvPr>
          <p:cNvSpPr/>
          <p:nvPr/>
        </p:nvSpPr>
        <p:spPr>
          <a:xfrm>
            <a:off x="362478" y="6039617"/>
            <a:ext cx="702961" cy="702961"/>
          </a:xfrm>
          <a:prstGeom prst="ellipse">
            <a:avLst/>
          </a:prstGeom>
          <a:solidFill>
            <a:srgbClr val="FFEBCD"/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 descr="図形&#10;&#10;低い精度で自動的に生成された説明">
            <a:extLst>
              <a:ext uri="{FF2B5EF4-FFF2-40B4-BE49-F238E27FC236}">
                <a16:creationId xmlns:a16="http://schemas.microsoft.com/office/drawing/2014/main" id="{2CD2929F-8423-498A-9C8F-5BEE92DACF2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23" y="6142331"/>
            <a:ext cx="392321" cy="529017"/>
          </a:xfrm>
          <a:prstGeom prst="rect">
            <a:avLst/>
          </a:prstGeom>
        </p:spPr>
      </p:pic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157AD280-7241-4CCA-85F8-D71FDBC38BD7}"/>
              </a:ext>
            </a:extLst>
          </p:cNvPr>
          <p:cNvSpPr txBox="1"/>
          <p:nvPr/>
        </p:nvSpPr>
        <p:spPr>
          <a:xfrm>
            <a:off x="1194111" y="6070891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spc="3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※※</a:t>
            </a:r>
            <a:r>
              <a:rPr kumimoji="1" lang="ja-JP" altLang="en-US" sz="2000" spc="3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主義</a:t>
            </a:r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9B3D88A2-40C2-4927-80AB-2335B30FA56E}"/>
              </a:ext>
            </a:extLst>
          </p:cNvPr>
          <p:cNvSpPr txBox="1"/>
          <p:nvPr/>
        </p:nvSpPr>
        <p:spPr>
          <a:xfrm>
            <a:off x="1230888" y="6431999"/>
            <a:ext cx="2428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チャンネル登録者数 </a:t>
            </a:r>
            <a:r>
              <a:rPr kumimoji="1" lang="en-US" altLang="ja-JP" sz="14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88</a:t>
            </a:r>
            <a:r>
              <a:rPr kumimoji="1" lang="ja-JP" altLang="en-US" sz="14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万人</a:t>
            </a:r>
          </a:p>
        </p:txBody>
      </p:sp>
    </p:spTree>
    <p:extLst>
      <p:ext uri="{BB962C8B-B14F-4D97-AF65-F5344CB8AC3E}">
        <p14:creationId xmlns:p14="http://schemas.microsoft.com/office/powerpoint/2010/main" val="2173684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4.81481E-6 L 0.04336 0.04005 C 0.05248 0.04908 0.06602 0.05394 0.08034 0.05394 C 0.09649 0.05394 0.10951 0.04908 0.11862 0.04005 L 0.16211 -4.81481E-6 " pathEditMode="relative" rAng="0" ptsTypes="AAAAA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099" y="2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684A1F96-E668-444B-96F8-67A765929BD4}"/>
              </a:ext>
            </a:extLst>
          </p:cNvPr>
          <p:cNvGrpSpPr/>
          <p:nvPr/>
        </p:nvGrpSpPr>
        <p:grpSpPr>
          <a:xfrm>
            <a:off x="-27968" y="-13252"/>
            <a:ext cx="12192000" cy="6858000"/>
            <a:chOff x="-17360" y="0"/>
            <a:chExt cx="12192000" cy="6858000"/>
          </a:xfrm>
        </p:grpSpPr>
        <p:grpSp>
          <p:nvGrpSpPr>
            <p:cNvPr id="58" name="グループ化 57">
              <a:extLst>
                <a:ext uri="{FF2B5EF4-FFF2-40B4-BE49-F238E27FC236}">
                  <a16:creationId xmlns:a16="http://schemas.microsoft.com/office/drawing/2014/main" id="{D311DCE9-7DB6-4DCE-B4DD-46F37F6781F6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71" name="グループ化 70">
                <a:extLst>
                  <a:ext uri="{FF2B5EF4-FFF2-40B4-BE49-F238E27FC236}">
                    <a16:creationId xmlns:a16="http://schemas.microsoft.com/office/drawing/2014/main" id="{4CEC9A36-4878-487D-BEB2-75618C52A0FF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73" name="正方形/長方形 72">
                  <a:extLst>
                    <a:ext uri="{FF2B5EF4-FFF2-40B4-BE49-F238E27FC236}">
                      <a16:creationId xmlns:a16="http://schemas.microsoft.com/office/drawing/2014/main" id="{9E4A8F27-A285-4C84-A688-6AF0FF28FEBA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4" name="正方形/長方形 73">
                  <a:extLst>
                    <a:ext uri="{FF2B5EF4-FFF2-40B4-BE49-F238E27FC236}">
                      <a16:creationId xmlns:a16="http://schemas.microsoft.com/office/drawing/2014/main" id="{60699B60-C223-4D09-9B3B-CF42C2EFA408}"/>
                    </a:ext>
                  </a:extLst>
                </p:cNvPr>
                <p:cNvSpPr/>
                <p:nvPr/>
              </p:nvSpPr>
              <p:spPr>
                <a:xfrm>
                  <a:off x="189533" y="195118"/>
                  <a:ext cx="11794435" cy="613575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72" name="正方形/長方形 71">
                <a:extLst>
                  <a:ext uri="{FF2B5EF4-FFF2-40B4-BE49-F238E27FC236}">
                    <a16:creationId xmlns:a16="http://schemas.microsoft.com/office/drawing/2014/main" id="{40D026D4-A0E0-4399-A7EA-423B9715F3F0}"/>
                  </a:ext>
                </a:extLst>
              </p:cNvPr>
              <p:cNvSpPr/>
              <p:nvPr/>
            </p:nvSpPr>
            <p:spPr>
              <a:xfrm>
                <a:off x="233403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59" name="グループ化 58">
              <a:extLst>
                <a:ext uri="{FF2B5EF4-FFF2-40B4-BE49-F238E27FC236}">
                  <a16:creationId xmlns:a16="http://schemas.microsoft.com/office/drawing/2014/main" id="{CCE0A88C-48C5-48D8-88B2-25C59AB0D295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62" name="図 61" descr="アイコン&#10;&#10;自動的に生成された説明">
                <a:extLst>
                  <a:ext uri="{FF2B5EF4-FFF2-40B4-BE49-F238E27FC236}">
                    <a16:creationId xmlns:a16="http://schemas.microsoft.com/office/drawing/2014/main" id="{9683BB2E-23F4-4213-8BDE-79D3D3C39E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63" name="グループ化 62">
                <a:extLst>
                  <a:ext uri="{FF2B5EF4-FFF2-40B4-BE49-F238E27FC236}">
                    <a16:creationId xmlns:a16="http://schemas.microsoft.com/office/drawing/2014/main" id="{1350B7E1-EBAF-4BCE-9351-4B225DF43EC5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69" name="正方形/長方形 68">
                  <a:extLst>
                    <a:ext uri="{FF2B5EF4-FFF2-40B4-BE49-F238E27FC236}">
                      <a16:creationId xmlns:a16="http://schemas.microsoft.com/office/drawing/2014/main" id="{ED916AFB-A31D-46E8-8C3F-4682305B45BE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0" name="正方形/長方形 69">
                  <a:extLst>
                    <a:ext uri="{FF2B5EF4-FFF2-40B4-BE49-F238E27FC236}">
                      <a16:creationId xmlns:a16="http://schemas.microsoft.com/office/drawing/2014/main" id="{391B6816-AD41-4E7D-9446-2AFDAFF7C541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64" name="グループ化 63">
                <a:extLst>
                  <a:ext uri="{FF2B5EF4-FFF2-40B4-BE49-F238E27FC236}">
                    <a16:creationId xmlns:a16="http://schemas.microsoft.com/office/drawing/2014/main" id="{E13E4BD0-BD22-4690-B9C7-95114AFEE911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67" name="二等辺三角形 66">
                  <a:extLst>
                    <a:ext uri="{FF2B5EF4-FFF2-40B4-BE49-F238E27FC236}">
                      <a16:creationId xmlns:a16="http://schemas.microsoft.com/office/drawing/2014/main" id="{819EFD27-C704-4517-A921-C8E551E00982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68" name="直線コネクタ 67">
                  <a:extLst>
                    <a:ext uri="{FF2B5EF4-FFF2-40B4-BE49-F238E27FC236}">
                      <a16:creationId xmlns:a16="http://schemas.microsoft.com/office/drawing/2014/main" id="{B825E738-54D1-4D45-819F-0FF15DCC43A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E4F936CA-1864-47FF-89AF-A40C39FA6483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66" name="図 65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33CE344C-D581-4500-8867-86EB24A990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478FF73C-0EEC-49E8-8232-C16F28DCCE3E}"/>
                </a:ext>
              </a:extLst>
            </p:cNvPr>
            <p:cNvSpPr/>
            <p:nvPr/>
          </p:nvSpPr>
          <p:spPr>
            <a:xfrm>
              <a:off x="189533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1" name="楕円 60">
              <a:extLst>
                <a:ext uri="{FF2B5EF4-FFF2-40B4-BE49-F238E27FC236}">
                  <a16:creationId xmlns:a16="http://schemas.microsoft.com/office/drawing/2014/main" id="{C3B00B41-59AC-4CA9-8A06-2CD956C72FCB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2" name="四角形: 角を丸くする 31">
            <a:extLst>
              <a:ext uri="{FF2B5EF4-FFF2-40B4-BE49-F238E27FC236}">
                <a16:creationId xmlns:a16="http://schemas.microsoft.com/office/drawing/2014/main" id="{2D9360A0-0A54-461D-A53E-3AA11BEB92B9}"/>
              </a:ext>
            </a:extLst>
          </p:cNvPr>
          <p:cNvSpPr/>
          <p:nvPr/>
        </p:nvSpPr>
        <p:spPr>
          <a:xfrm>
            <a:off x="1376363" y="1660642"/>
            <a:ext cx="3904343" cy="3780088"/>
          </a:xfrm>
          <a:prstGeom prst="roundRect">
            <a:avLst>
              <a:gd name="adj" fmla="val 10591"/>
            </a:avLst>
          </a:prstGeom>
          <a:solidFill>
            <a:schemeClr val="bg1"/>
          </a:solidFill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dirty="0">
              <a:solidFill>
                <a:schemeClr val="tx1"/>
              </a:solidFill>
              <a:latin typeface="HGｺﾞｼｯｸE" panose="020B0909000000000000" pitchFamily="49" charset="-128"/>
              <a:ea typeface="HGｺﾞｼｯｸE" panose="020B0909000000000000" pitchFamily="49" charset="-128"/>
            </a:endParaRPr>
          </a:p>
        </p:txBody>
      </p:sp>
      <p:sp>
        <p:nvSpPr>
          <p:cNvPr id="22" name="四角形: 角を丸くする 21">
            <a:extLst>
              <a:ext uri="{FF2B5EF4-FFF2-40B4-BE49-F238E27FC236}">
                <a16:creationId xmlns:a16="http://schemas.microsoft.com/office/drawing/2014/main" id="{CAB82677-6D61-45D6-8F68-49D0A972FCA4}"/>
              </a:ext>
            </a:extLst>
          </p:cNvPr>
          <p:cNvSpPr/>
          <p:nvPr/>
        </p:nvSpPr>
        <p:spPr>
          <a:xfrm>
            <a:off x="2240602" y="2309047"/>
            <a:ext cx="2147681" cy="647791"/>
          </a:xfrm>
          <a:prstGeom prst="roundRect">
            <a:avLst>
              <a:gd name="adj" fmla="val 10591"/>
            </a:avLst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solidFill>
                  <a:schemeClr val="tx1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ログイン機能</a:t>
            </a:r>
          </a:p>
        </p:txBody>
      </p:sp>
      <p:sp>
        <p:nvSpPr>
          <p:cNvPr id="23" name="四角形: 角を丸くする 22">
            <a:extLst>
              <a:ext uri="{FF2B5EF4-FFF2-40B4-BE49-F238E27FC236}">
                <a16:creationId xmlns:a16="http://schemas.microsoft.com/office/drawing/2014/main" id="{4D091ED6-49B4-4172-9D53-ACD0FC1F0394}"/>
              </a:ext>
            </a:extLst>
          </p:cNvPr>
          <p:cNvSpPr/>
          <p:nvPr/>
        </p:nvSpPr>
        <p:spPr>
          <a:xfrm>
            <a:off x="2240601" y="4027919"/>
            <a:ext cx="2147681" cy="647791"/>
          </a:xfrm>
          <a:prstGeom prst="roundRect">
            <a:avLst>
              <a:gd name="adj" fmla="val 10591"/>
            </a:avLst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solidFill>
                  <a:schemeClr val="tx1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食材管理機能</a:t>
            </a:r>
          </a:p>
        </p:txBody>
      </p:sp>
      <p:sp>
        <p:nvSpPr>
          <p:cNvPr id="24" name="四角形: 角を丸くする 23">
            <a:extLst>
              <a:ext uri="{FF2B5EF4-FFF2-40B4-BE49-F238E27FC236}">
                <a16:creationId xmlns:a16="http://schemas.microsoft.com/office/drawing/2014/main" id="{EFA34FEA-69EB-46DB-9968-9EC8DFB9AAD7}"/>
              </a:ext>
            </a:extLst>
          </p:cNvPr>
          <p:cNvSpPr/>
          <p:nvPr/>
        </p:nvSpPr>
        <p:spPr>
          <a:xfrm>
            <a:off x="2240600" y="3139661"/>
            <a:ext cx="2147681" cy="647791"/>
          </a:xfrm>
          <a:prstGeom prst="roundRect">
            <a:avLst>
              <a:gd name="adj" fmla="val 10591"/>
            </a:avLst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solidFill>
                  <a:schemeClr val="tx1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料理提案機能</a:t>
            </a:r>
          </a:p>
        </p:txBody>
      </p:sp>
      <p:sp>
        <p:nvSpPr>
          <p:cNvPr id="28" name="四角形: 角を丸くする 27">
            <a:extLst>
              <a:ext uri="{FF2B5EF4-FFF2-40B4-BE49-F238E27FC236}">
                <a16:creationId xmlns:a16="http://schemas.microsoft.com/office/drawing/2014/main" id="{52E3FCB7-941B-4051-9CA2-DCD47F0ABB82}"/>
              </a:ext>
            </a:extLst>
          </p:cNvPr>
          <p:cNvSpPr/>
          <p:nvPr/>
        </p:nvSpPr>
        <p:spPr>
          <a:xfrm>
            <a:off x="2240599" y="2313024"/>
            <a:ext cx="2147681" cy="647791"/>
          </a:xfrm>
          <a:prstGeom prst="roundRect">
            <a:avLst>
              <a:gd name="adj" fmla="val 10591"/>
            </a:avLst>
          </a:prstGeom>
          <a:noFill/>
          <a:ln w="3810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solidFill>
                  <a:schemeClr val="bg2">
                    <a:lumMod val="75000"/>
                  </a:schemeClr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ログイン機能</a:t>
            </a:r>
          </a:p>
        </p:txBody>
      </p:sp>
      <p:sp>
        <p:nvSpPr>
          <p:cNvPr id="30" name="四角形: 角を丸くする 29">
            <a:extLst>
              <a:ext uri="{FF2B5EF4-FFF2-40B4-BE49-F238E27FC236}">
                <a16:creationId xmlns:a16="http://schemas.microsoft.com/office/drawing/2014/main" id="{7CE563AF-F928-4355-84FA-AD022B0C504B}"/>
              </a:ext>
            </a:extLst>
          </p:cNvPr>
          <p:cNvSpPr/>
          <p:nvPr/>
        </p:nvSpPr>
        <p:spPr>
          <a:xfrm>
            <a:off x="2240599" y="3144677"/>
            <a:ext cx="2147681" cy="642776"/>
          </a:xfrm>
          <a:prstGeom prst="roundRect">
            <a:avLst>
              <a:gd name="adj" fmla="val 10591"/>
            </a:avLst>
          </a:prstGeom>
          <a:solidFill>
            <a:srgbClr val="FFFF00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solidFill>
                  <a:schemeClr val="tx1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料理提案機能</a:t>
            </a:r>
          </a:p>
        </p:txBody>
      </p:sp>
      <p:sp>
        <p:nvSpPr>
          <p:cNvPr id="31" name="四角形: 角を丸くする 30">
            <a:extLst>
              <a:ext uri="{FF2B5EF4-FFF2-40B4-BE49-F238E27FC236}">
                <a16:creationId xmlns:a16="http://schemas.microsoft.com/office/drawing/2014/main" id="{0D718FFE-6B29-4CFA-AA84-C61CEAB555C1}"/>
              </a:ext>
            </a:extLst>
          </p:cNvPr>
          <p:cNvSpPr/>
          <p:nvPr/>
        </p:nvSpPr>
        <p:spPr>
          <a:xfrm>
            <a:off x="2243464" y="4027918"/>
            <a:ext cx="2147681" cy="647791"/>
          </a:xfrm>
          <a:prstGeom prst="roundRect">
            <a:avLst>
              <a:gd name="adj" fmla="val 10591"/>
            </a:avLst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solidFill>
                  <a:schemeClr val="bg1">
                    <a:lumMod val="75000"/>
                  </a:schemeClr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食材管理機能</a:t>
            </a:r>
          </a:p>
        </p:txBody>
      </p:sp>
      <p:grpSp>
        <p:nvGrpSpPr>
          <p:cNvPr id="44" name="グループ化 43">
            <a:extLst>
              <a:ext uri="{FF2B5EF4-FFF2-40B4-BE49-F238E27FC236}">
                <a16:creationId xmlns:a16="http://schemas.microsoft.com/office/drawing/2014/main" id="{DEF56192-AD14-4468-BBC0-89F66D648EA9}"/>
              </a:ext>
            </a:extLst>
          </p:cNvPr>
          <p:cNvGrpSpPr/>
          <p:nvPr/>
        </p:nvGrpSpPr>
        <p:grpSpPr>
          <a:xfrm>
            <a:off x="5883685" y="1633874"/>
            <a:ext cx="5554260" cy="3806856"/>
            <a:chOff x="6258655" y="1633874"/>
            <a:chExt cx="5554260" cy="3806856"/>
          </a:xfrm>
        </p:grpSpPr>
        <p:grpSp>
          <p:nvGrpSpPr>
            <p:cNvPr id="43" name="グループ化 42">
              <a:extLst>
                <a:ext uri="{FF2B5EF4-FFF2-40B4-BE49-F238E27FC236}">
                  <a16:creationId xmlns:a16="http://schemas.microsoft.com/office/drawing/2014/main" id="{C22FADA6-3796-4434-95E2-95EABA79316C}"/>
                </a:ext>
              </a:extLst>
            </p:cNvPr>
            <p:cNvGrpSpPr/>
            <p:nvPr/>
          </p:nvGrpSpPr>
          <p:grpSpPr>
            <a:xfrm>
              <a:off x="6258655" y="1633874"/>
              <a:ext cx="5554260" cy="3806856"/>
              <a:chOff x="6215112" y="1633874"/>
              <a:chExt cx="5554260" cy="3806856"/>
            </a:xfrm>
          </p:grpSpPr>
          <p:sp>
            <p:nvSpPr>
              <p:cNvPr id="25" name="四角形: 角を丸くする 24">
                <a:extLst>
                  <a:ext uri="{FF2B5EF4-FFF2-40B4-BE49-F238E27FC236}">
                    <a16:creationId xmlns:a16="http://schemas.microsoft.com/office/drawing/2014/main" id="{06CCA5EB-70FF-4570-970E-B4EC917FB08E}"/>
                  </a:ext>
                </a:extLst>
              </p:cNvPr>
              <p:cNvSpPr/>
              <p:nvPr/>
            </p:nvSpPr>
            <p:spPr>
              <a:xfrm>
                <a:off x="6215112" y="1633874"/>
                <a:ext cx="5554260" cy="3806856"/>
              </a:xfrm>
              <a:prstGeom prst="roundRect">
                <a:avLst>
                  <a:gd name="adj" fmla="val 10591"/>
                </a:avLst>
              </a:prstGeom>
              <a:solidFill>
                <a:schemeClr val="tx2">
                  <a:lumMod val="10000"/>
                  <a:lumOff val="90000"/>
                </a:schemeClr>
              </a:solidFill>
              <a:ln w="762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2400" dirty="0">
                  <a:solidFill>
                    <a:schemeClr val="tx1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endParaRPr>
              </a:p>
            </p:txBody>
          </p:sp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8B18147E-749D-4A6E-8B7A-FEC37E1A4362}"/>
                  </a:ext>
                </a:extLst>
              </p:cNvPr>
              <p:cNvSpPr txBox="1"/>
              <p:nvPr/>
            </p:nvSpPr>
            <p:spPr>
              <a:xfrm>
                <a:off x="7718231" y="1789804"/>
                <a:ext cx="254802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2800" dirty="0"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料理提案機能</a:t>
                </a:r>
              </a:p>
            </p:txBody>
          </p:sp>
        </p:grpSp>
        <p:grpSp>
          <p:nvGrpSpPr>
            <p:cNvPr id="42" name="グループ化 41">
              <a:extLst>
                <a:ext uri="{FF2B5EF4-FFF2-40B4-BE49-F238E27FC236}">
                  <a16:creationId xmlns:a16="http://schemas.microsoft.com/office/drawing/2014/main" id="{B0EC6157-2E8A-49F8-ACEE-DB0090991A22}"/>
                </a:ext>
              </a:extLst>
            </p:cNvPr>
            <p:cNvGrpSpPr/>
            <p:nvPr/>
          </p:nvGrpSpPr>
          <p:grpSpPr>
            <a:xfrm>
              <a:off x="6557198" y="2468954"/>
              <a:ext cx="4870087" cy="2521756"/>
              <a:chOff x="6519816" y="2491066"/>
              <a:chExt cx="4870087" cy="2521756"/>
            </a:xfrm>
          </p:grpSpPr>
          <p:sp>
            <p:nvSpPr>
              <p:cNvPr id="34" name="四角形: 角を丸くする 33">
                <a:extLst>
                  <a:ext uri="{FF2B5EF4-FFF2-40B4-BE49-F238E27FC236}">
                    <a16:creationId xmlns:a16="http://schemas.microsoft.com/office/drawing/2014/main" id="{D53A0968-865E-4FFC-B571-DE79E302A5C9}"/>
                  </a:ext>
                </a:extLst>
              </p:cNvPr>
              <p:cNvSpPr/>
              <p:nvPr/>
            </p:nvSpPr>
            <p:spPr>
              <a:xfrm>
                <a:off x="6519816" y="2525942"/>
                <a:ext cx="2241021" cy="523221"/>
              </a:xfrm>
              <a:prstGeom prst="roundRect">
                <a:avLst>
                  <a:gd name="adj" fmla="val 10591"/>
                </a:avLst>
              </a:prstGeom>
              <a:solidFill>
                <a:schemeClr val="bg1"/>
              </a:solidFill>
              <a:ln w="381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2400" dirty="0">
                    <a:solidFill>
                      <a:schemeClr val="tx1"/>
                    </a:solidFill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食材</a:t>
                </a:r>
              </a:p>
            </p:txBody>
          </p:sp>
          <p:sp>
            <p:nvSpPr>
              <p:cNvPr id="35" name="四角形: 角を丸くする 34">
                <a:extLst>
                  <a:ext uri="{FF2B5EF4-FFF2-40B4-BE49-F238E27FC236}">
                    <a16:creationId xmlns:a16="http://schemas.microsoft.com/office/drawing/2014/main" id="{FDF4A15D-A557-4590-A8A8-5A5B4B0623CE}"/>
                  </a:ext>
                </a:extLst>
              </p:cNvPr>
              <p:cNvSpPr/>
              <p:nvPr/>
            </p:nvSpPr>
            <p:spPr>
              <a:xfrm>
                <a:off x="9288235" y="2491066"/>
                <a:ext cx="2101668" cy="546291"/>
              </a:xfrm>
              <a:prstGeom prst="roundRect">
                <a:avLst>
                  <a:gd name="adj" fmla="val 10591"/>
                </a:avLst>
              </a:prstGeom>
              <a:solidFill>
                <a:schemeClr val="bg1"/>
              </a:solidFill>
              <a:ln w="381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2400" dirty="0">
                    <a:solidFill>
                      <a:schemeClr val="tx1"/>
                    </a:solidFill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ジャンル</a:t>
                </a:r>
              </a:p>
            </p:txBody>
          </p:sp>
          <p:sp>
            <p:nvSpPr>
              <p:cNvPr id="36" name="四角形: 角を丸くする 35">
                <a:extLst>
                  <a:ext uri="{FF2B5EF4-FFF2-40B4-BE49-F238E27FC236}">
                    <a16:creationId xmlns:a16="http://schemas.microsoft.com/office/drawing/2014/main" id="{851BC08E-19D7-4DC6-92AE-20DDECA7CD14}"/>
                  </a:ext>
                </a:extLst>
              </p:cNvPr>
              <p:cNvSpPr/>
              <p:nvPr/>
            </p:nvSpPr>
            <p:spPr>
              <a:xfrm>
                <a:off x="6519816" y="3393462"/>
                <a:ext cx="2241021" cy="642776"/>
              </a:xfrm>
              <a:prstGeom prst="roundRect">
                <a:avLst>
                  <a:gd name="adj" fmla="val 10591"/>
                </a:avLst>
              </a:prstGeom>
              <a:solidFill>
                <a:schemeClr val="bg1"/>
              </a:solidFill>
              <a:ln w="381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2400" dirty="0">
                    <a:solidFill>
                      <a:schemeClr val="tx1"/>
                    </a:solidFill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カロリー</a:t>
                </a:r>
              </a:p>
            </p:txBody>
          </p:sp>
          <p:sp>
            <p:nvSpPr>
              <p:cNvPr id="37" name="四角形: 角を丸くする 36">
                <a:extLst>
                  <a:ext uri="{FF2B5EF4-FFF2-40B4-BE49-F238E27FC236}">
                    <a16:creationId xmlns:a16="http://schemas.microsoft.com/office/drawing/2014/main" id="{FDB46EB7-A381-48A7-B20F-76CB83D7BB0E}"/>
                  </a:ext>
                </a:extLst>
              </p:cNvPr>
              <p:cNvSpPr/>
              <p:nvPr/>
            </p:nvSpPr>
            <p:spPr>
              <a:xfrm>
                <a:off x="9319637" y="3382622"/>
                <a:ext cx="2070265" cy="642776"/>
              </a:xfrm>
              <a:prstGeom prst="roundRect">
                <a:avLst>
                  <a:gd name="adj" fmla="val 10591"/>
                </a:avLst>
              </a:prstGeom>
              <a:solidFill>
                <a:schemeClr val="bg1"/>
              </a:solidFill>
              <a:ln w="381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2400" dirty="0">
                    <a:solidFill>
                      <a:schemeClr val="tx1"/>
                    </a:solidFill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難易度</a:t>
                </a:r>
              </a:p>
            </p:txBody>
          </p:sp>
          <p:sp>
            <p:nvSpPr>
              <p:cNvPr id="38" name="四角形: 角を丸くする 37">
                <a:extLst>
                  <a:ext uri="{FF2B5EF4-FFF2-40B4-BE49-F238E27FC236}">
                    <a16:creationId xmlns:a16="http://schemas.microsoft.com/office/drawing/2014/main" id="{918E2626-9D90-4298-8DE8-65D827BF4901}"/>
                  </a:ext>
                </a:extLst>
              </p:cNvPr>
              <p:cNvSpPr/>
              <p:nvPr/>
            </p:nvSpPr>
            <p:spPr>
              <a:xfrm>
                <a:off x="6519816" y="4370046"/>
                <a:ext cx="2241021" cy="642776"/>
              </a:xfrm>
              <a:prstGeom prst="roundRect">
                <a:avLst>
                  <a:gd name="adj" fmla="val 10591"/>
                </a:avLst>
              </a:prstGeom>
              <a:solidFill>
                <a:schemeClr val="bg1"/>
              </a:solidFill>
              <a:ln w="381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2000" dirty="0">
                    <a:solidFill>
                      <a:schemeClr val="tx1"/>
                    </a:solidFill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お天気スイッチ</a:t>
                </a:r>
              </a:p>
            </p:txBody>
          </p:sp>
          <p:sp>
            <p:nvSpPr>
              <p:cNvPr id="39" name="四角形: 角を丸くする 38">
                <a:extLst>
                  <a:ext uri="{FF2B5EF4-FFF2-40B4-BE49-F238E27FC236}">
                    <a16:creationId xmlns:a16="http://schemas.microsoft.com/office/drawing/2014/main" id="{1E20FF96-151E-4482-8E9C-578AE8C097C3}"/>
                  </a:ext>
                </a:extLst>
              </p:cNvPr>
              <p:cNvSpPr/>
              <p:nvPr/>
            </p:nvSpPr>
            <p:spPr>
              <a:xfrm>
                <a:off x="9319636" y="4346959"/>
                <a:ext cx="2070265" cy="642776"/>
              </a:xfrm>
              <a:prstGeom prst="roundRect">
                <a:avLst>
                  <a:gd name="adj" fmla="val 10591"/>
                </a:avLst>
              </a:prstGeom>
              <a:solidFill>
                <a:schemeClr val="bg1"/>
              </a:solidFill>
              <a:ln w="381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dirty="0">
                    <a:solidFill>
                      <a:schemeClr val="tx1"/>
                    </a:solidFill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はらペコーぬの</a:t>
                </a:r>
                <a:endParaRPr kumimoji="1" lang="en-US" altLang="ja-JP" dirty="0">
                  <a:solidFill>
                    <a:schemeClr val="tx1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endParaRPr>
              </a:p>
              <a:p>
                <a:pPr algn="ctr"/>
                <a:r>
                  <a:rPr kumimoji="1" lang="ja-JP" altLang="en-US" dirty="0">
                    <a:solidFill>
                      <a:schemeClr val="tx1"/>
                    </a:solidFill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気まぐれスイッチ</a:t>
                </a:r>
              </a:p>
            </p:txBody>
          </p:sp>
        </p:grpSp>
      </p:grp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FFD4828C-07EC-4F8A-8BFE-126FDD8C17F0}"/>
              </a:ext>
            </a:extLst>
          </p:cNvPr>
          <p:cNvGrpSpPr/>
          <p:nvPr/>
        </p:nvGrpSpPr>
        <p:grpSpPr>
          <a:xfrm>
            <a:off x="376707" y="550306"/>
            <a:ext cx="2642281" cy="2146854"/>
            <a:chOff x="444545" y="747885"/>
            <a:chExt cx="2642281" cy="2146854"/>
          </a:xfrm>
        </p:grpSpPr>
        <p:pic>
          <p:nvPicPr>
            <p:cNvPr id="7" name="図 6" descr="アイコン&#10;&#10;自動的に生成された説明">
              <a:extLst>
                <a:ext uri="{FF2B5EF4-FFF2-40B4-BE49-F238E27FC236}">
                  <a16:creationId xmlns:a16="http://schemas.microsoft.com/office/drawing/2014/main" id="{41CF8800-40F1-434A-ACC6-AE27EA215C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74518">
              <a:off x="444545" y="747885"/>
              <a:ext cx="2642281" cy="2146854"/>
            </a:xfrm>
            <a:prstGeom prst="rect">
              <a:avLst/>
            </a:prstGeom>
          </p:spPr>
        </p:pic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6830DD31-7FA7-4C11-A27D-CC5C1A993A03}"/>
                </a:ext>
              </a:extLst>
            </p:cNvPr>
            <p:cNvSpPr txBox="1"/>
            <p:nvPr/>
          </p:nvSpPr>
          <p:spPr>
            <a:xfrm rot="20675894">
              <a:off x="971967" y="1380526"/>
              <a:ext cx="15590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000" dirty="0">
                  <a:solidFill>
                    <a:srgbClr val="0070C0"/>
                  </a:solidFill>
                  <a:latin typeface="HG丸ｺﾞｼｯｸM-PRO" panose="020F0600000000000000" pitchFamily="50" charset="-128"/>
                  <a:ea typeface="HG丸ｺﾞｼｯｸM-PRO" panose="020F0600000000000000" pitchFamily="50" charset="-128"/>
                </a:rPr>
                <a:t>優先順位を</a:t>
              </a:r>
              <a:endParaRPr kumimoji="1" lang="en-US" altLang="ja-JP" sz="2000" dirty="0">
                <a:solidFill>
                  <a:srgbClr val="0070C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endParaRPr>
            </a:p>
            <a:p>
              <a:r>
                <a:rPr kumimoji="1" lang="ja-JP" altLang="en-US" sz="2000" dirty="0">
                  <a:solidFill>
                    <a:srgbClr val="0070C0"/>
                  </a:solidFill>
                  <a:latin typeface="HG丸ｺﾞｼｯｸM-PRO" panose="020F0600000000000000" pitchFamily="50" charset="-128"/>
                  <a:ea typeface="HG丸ｺﾞｼｯｸM-PRO" panose="020F0600000000000000" pitchFamily="50" charset="-128"/>
                </a:rPr>
                <a:t>つけよう</a:t>
              </a:r>
            </a:p>
          </p:txBody>
        </p:sp>
      </p:grp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7B45AD3B-5C20-4963-A87C-DC21569FF247}"/>
              </a:ext>
            </a:extLst>
          </p:cNvPr>
          <p:cNvGrpSpPr/>
          <p:nvPr/>
        </p:nvGrpSpPr>
        <p:grpSpPr>
          <a:xfrm rot="21129296">
            <a:off x="3109958" y="4165823"/>
            <a:ext cx="3755158" cy="2132366"/>
            <a:chOff x="4097552" y="3513008"/>
            <a:chExt cx="3755158" cy="2132366"/>
          </a:xfrm>
        </p:grpSpPr>
        <p:pic>
          <p:nvPicPr>
            <p:cNvPr id="46" name="図 45" descr="アイコン&#10;&#10;自動的に生成された説明">
              <a:extLst>
                <a:ext uri="{FF2B5EF4-FFF2-40B4-BE49-F238E27FC236}">
                  <a16:creationId xmlns:a16="http://schemas.microsoft.com/office/drawing/2014/main" id="{88E8311E-CC3C-4E2E-A520-ED7A9067F6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67950" flipH="1" flipV="1">
              <a:off x="4097552" y="3513008"/>
              <a:ext cx="2947877" cy="2132366"/>
            </a:xfrm>
            <a:prstGeom prst="rect">
              <a:avLst/>
            </a:prstGeom>
          </p:spPr>
        </p:pic>
        <p:sp>
          <p:nvSpPr>
            <p:cNvPr id="47" name="テキスト ボックス 46">
              <a:extLst>
                <a:ext uri="{FF2B5EF4-FFF2-40B4-BE49-F238E27FC236}">
                  <a16:creationId xmlns:a16="http://schemas.microsoft.com/office/drawing/2014/main" id="{FF415E6F-092E-4A03-91F6-B9EE5925984C}"/>
                </a:ext>
              </a:extLst>
            </p:cNvPr>
            <p:cNvSpPr txBox="1"/>
            <p:nvPr/>
          </p:nvSpPr>
          <p:spPr>
            <a:xfrm rot="240264">
              <a:off x="4468542" y="4438507"/>
              <a:ext cx="33841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dirty="0">
                  <a:solidFill>
                    <a:srgbClr val="0070C0"/>
                  </a:solidFill>
                  <a:latin typeface="Ink Free" panose="03080402000500000000" pitchFamily="66" charset="0"/>
                  <a:ea typeface="HG丸ｺﾞｼｯｸM-PRO" panose="020F0600000000000000" pitchFamily="50" charset="-128"/>
                </a:rPr>
                <a:t>わざわざ</a:t>
              </a:r>
              <a:endParaRPr kumimoji="1" lang="en-US" altLang="ja-JP" dirty="0">
                <a:solidFill>
                  <a:srgbClr val="0070C0"/>
                </a:solidFill>
                <a:latin typeface="Ink Free" panose="03080402000500000000" pitchFamily="66" charset="0"/>
                <a:ea typeface="HG丸ｺﾞｼｯｸM-PRO" panose="020F0600000000000000" pitchFamily="50" charset="-128"/>
              </a:endParaRPr>
            </a:p>
            <a:p>
              <a:r>
                <a:rPr kumimoji="1" lang="ja-JP" altLang="en-US" dirty="0">
                  <a:solidFill>
                    <a:srgbClr val="0070C0"/>
                  </a:solidFill>
                  <a:latin typeface="Ink Free" panose="03080402000500000000" pitchFamily="66" charset="0"/>
                  <a:ea typeface="HG丸ｺﾞｼｯｸM-PRO" panose="020F0600000000000000" pitchFamily="50" charset="-128"/>
                </a:rPr>
                <a:t>食品管理をするか？</a:t>
              </a:r>
              <a:endParaRPr kumimoji="1" lang="en-US" altLang="ja-JP" dirty="0">
                <a:solidFill>
                  <a:srgbClr val="0070C0"/>
                </a:solidFill>
                <a:latin typeface="Ink Free" panose="03080402000500000000" pitchFamily="66" charset="0"/>
                <a:ea typeface="HG丸ｺﾞｼｯｸM-PRO" panose="020F0600000000000000" pitchFamily="50" charset="-128"/>
              </a:endParaRPr>
            </a:p>
          </p:txBody>
        </p:sp>
      </p:grpSp>
      <p:sp>
        <p:nvSpPr>
          <p:cNvPr id="50" name="タイトル 1">
            <a:extLst>
              <a:ext uri="{FF2B5EF4-FFF2-40B4-BE49-F238E27FC236}">
                <a16:creationId xmlns:a16="http://schemas.microsoft.com/office/drawing/2014/main" id="{082E72E9-9168-4565-A7B8-1EECD897D0D0}"/>
              </a:ext>
            </a:extLst>
          </p:cNvPr>
          <p:cNvSpPr txBox="1">
            <a:spLocks/>
          </p:cNvSpPr>
          <p:nvPr/>
        </p:nvSpPr>
        <p:spPr>
          <a:xfrm>
            <a:off x="3022897" y="161243"/>
            <a:ext cx="6400800" cy="1292983"/>
          </a:xfrm>
          <a:prstGeom prst="rect">
            <a:avLst/>
          </a:prstGeom>
        </p:spPr>
        <p:txBody>
          <a:bodyPr lIns="109728" tIns="109728" rIns="109728" bIns="9144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 spc="14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ja-JP" altLang="en-US" sz="5400" b="1" spc="0" dirty="0">
                <a:ln w="222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アプリケーション機能。</a:t>
            </a:r>
          </a:p>
        </p:txBody>
      </p:sp>
    </p:spTree>
    <p:extLst>
      <p:ext uri="{BB962C8B-B14F-4D97-AF65-F5344CB8AC3E}">
        <p14:creationId xmlns:p14="http://schemas.microsoft.com/office/powerpoint/2010/main" val="2389474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8" grpId="0" animBg="1"/>
      <p:bldP spid="30" grpId="0" animBg="1"/>
      <p:bldP spid="3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グループ化 26">
            <a:extLst>
              <a:ext uri="{FF2B5EF4-FFF2-40B4-BE49-F238E27FC236}">
                <a16:creationId xmlns:a16="http://schemas.microsoft.com/office/drawing/2014/main" id="{1E6E0F34-74F5-408C-9790-5FE494DDBD04}"/>
              </a:ext>
            </a:extLst>
          </p:cNvPr>
          <p:cNvGrpSpPr/>
          <p:nvPr/>
        </p:nvGrpSpPr>
        <p:grpSpPr>
          <a:xfrm>
            <a:off x="0" y="-11865"/>
            <a:ext cx="12192000" cy="6858000"/>
            <a:chOff x="-17360" y="0"/>
            <a:chExt cx="12192000" cy="6858000"/>
          </a:xfrm>
        </p:grpSpPr>
        <p:grpSp>
          <p:nvGrpSpPr>
            <p:cNvPr id="28" name="グループ化 27">
              <a:extLst>
                <a:ext uri="{FF2B5EF4-FFF2-40B4-BE49-F238E27FC236}">
                  <a16:creationId xmlns:a16="http://schemas.microsoft.com/office/drawing/2014/main" id="{151F7967-54E5-4AC8-81DA-7E94CEEC8E20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45" name="グループ化 44">
                <a:extLst>
                  <a:ext uri="{FF2B5EF4-FFF2-40B4-BE49-F238E27FC236}">
                    <a16:creationId xmlns:a16="http://schemas.microsoft.com/office/drawing/2014/main" id="{95EA0D51-95E2-4BAC-9162-40CC44AAFEC1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47" name="正方形/長方形 46">
                  <a:extLst>
                    <a:ext uri="{FF2B5EF4-FFF2-40B4-BE49-F238E27FC236}">
                      <a16:creationId xmlns:a16="http://schemas.microsoft.com/office/drawing/2014/main" id="{FA118F42-464D-456C-A19D-5F19B1E202BE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48" name="正方形/長方形 47">
                  <a:extLst>
                    <a:ext uri="{FF2B5EF4-FFF2-40B4-BE49-F238E27FC236}">
                      <a16:creationId xmlns:a16="http://schemas.microsoft.com/office/drawing/2014/main" id="{A205A82A-E749-426E-8948-8DE282BFB43A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3C5DD7DB-A1DA-4446-B398-624E14F06B3C}"/>
                  </a:ext>
                </a:extLst>
              </p:cNvPr>
              <p:cNvSpPr/>
              <p:nvPr/>
            </p:nvSpPr>
            <p:spPr>
              <a:xfrm>
                <a:off x="233403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9" name="グループ化 28">
              <a:extLst>
                <a:ext uri="{FF2B5EF4-FFF2-40B4-BE49-F238E27FC236}">
                  <a16:creationId xmlns:a16="http://schemas.microsoft.com/office/drawing/2014/main" id="{1D78AC27-C70F-4B93-8B56-7EE5FC3171DF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33" name="図 32" descr="アイコン&#10;&#10;自動的に生成された説明">
                <a:extLst>
                  <a:ext uri="{FF2B5EF4-FFF2-40B4-BE49-F238E27FC236}">
                    <a16:creationId xmlns:a16="http://schemas.microsoft.com/office/drawing/2014/main" id="{E03E786C-F6C4-4C03-823C-2F1C650136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34" name="グループ化 33">
                <a:extLst>
                  <a:ext uri="{FF2B5EF4-FFF2-40B4-BE49-F238E27FC236}">
                    <a16:creationId xmlns:a16="http://schemas.microsoft.com/office/drawing/2014/main" id="{ADB16BFD-2CEB-4EB2-8A12-B15B45056B5B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40" name="正方形/長方形 39">
                  <a:extLst>
                    <a:ext uri="{FF2B5EF4-FFF2-40B4-BE49-F238E27FC236}">
                      <a16:creationId xmlns:a16="http://schemas.microsoft.com/office/drawing/2014/main" id="{49E802F5-266C-4436-B9B3-6460D786C987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42" name="正方形/長方形 41">
                  <a:extLst>
                    <a:ext uri="{FF2B5EF4-FFF2-40B4-BE49-F238E27FC236}">
                      <a16:creationId xmlns:a16="http://schemas.microsoft.com/office/drawing/2014/main" id="{4C2EC9B8-5E4C-4956-B725-DC93DC8C4A87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35" name="グループ化 34">
                <a:extLst>
                  <a:ext uri="{FF2B5EF4-FFF2-40B4-BE49-F238E27FC236}">
                    <a16:creationId xmlns:a16="http://schemas.microsoft.com/office/drawing/2014/main" id="{450073AF-E8CE-483A-B4F5-D670A3C34B9F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38" name="二等辺三角形 37">
                  <a:extLst>
                    <a:ext uri="{FF2B5EF4-FFF2-40B4-BE49-F238E27FC236}">
                      <a16:creationId xmlns:a16="http://schemas.microsoft.com/office/drawing/2014/main" id="{DFA5F013-901B-40A3-9D5C-8F5FCCF77417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39" name="直線コネクタ 38">
                  <a:extLst>
                    <a:ext uri="{FF2B5EF4-FFF2-40B4-BE49-F238E27FC236}">
                      <a16:creationId xmlns:a16="http://schemas.microsoft.com/office/drawing/2014/main" id="{A4BB4D76-567A-474C-A270-F37EF8E2BBD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正方形/長方形 35">
                <a:extLst>
                  <a:ext uri="{FF2B5EF4-FFF2-40B4-BE49-F238E27FC236}">
                    <a16:creationId xmlns:a16="http://schemas.microsoft.com/office/drawing/2014/main" id="{A7F7EB12-20A9-4302-A15C-7169131E709A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37" name="図 36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04B5792C-E810-47E5-8B0A-ACD12117D0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93B3B51F-5D49-42C5-B88D-6CE40ABB5B80}"/>
                </a:ext>
              </a:extLst>
            </p:cNvPr>
            <p:cNvSpPr/>
            <p:nvPr/>
          </p:nvSpPr>
          <p:spPr>
            <a:xfrm>
              <a:off x="18827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楕円 31">
              <a:extLst>
                <a:ext uri="{FF2B5EF4-FFF2-40B4-BE49-F238E27FC236}">
                  <a16:creationId xmlns:a16="http://schemas.microsoft.com/office/drawing/2014/main" id="{3603276E-D080-4F2B-94B9-3A2C67C416F4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1028" name="Picture 4" descr="ここからがマグマ on Twitter: &amp;quot;挑戦者が現れました素材です なんなりとお使いください ＃スマブラSP… &amp;quot;">
            <a:extLst>
              <a:ext uri="{FF2B5EF4-FFF2-40B4-BE49-F238E27FC236}">
                <a16:creationId xmlns:a16="http://schemas.microsoft.com/office/drawing/2014/main" id="{AAD4F1EB-C021-4683-A1E5-E9EFB81A37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096"/>
          <a:stretch/>
        </p:blipFill>
        <p:spPr bwMode="auto">
          <a:xfrm>
            <a:off x="-329300" y="147422"/>
            <a:ext cx="12660923" cy="5975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7DB7A100-5BC7-47CD-9678-64FCD4FA6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6042" y="6598033"/>
            <a:ext cx="4433820" cy="1011417"/>
          </a:xfrm>
        </p:spPr>
        <p:txBody>
          <a:bodyPr>
            <a:normAutofit/>
          </a:bodyPr>
          <a:lstStyle/>
          <a:p>
            <a:r>
              <a:rPr kumimoji="1" lang="en-US" altLang="ja-JP" sz="2800" dirty="0"/>
              <a:t>6/7</a:t>
            </a:r>
            <a:r>
              <a:rPr kumimoji="1" lang="ja-JP" altLang="en-US" sz="2800" dirty="0"/>
              <a:t>　オリジナルキャラ</a:t>
            </a:r>
          </a:p>
        </p:txBody>
      </p:sp>
      <p:pic>
        <p:nvPicPr>
          <p:cNvPr id="3" name="y2mate.com - スマブラSP全キャラで挑戦者が現れました誰得">
            <a:hlinkClick r:id="" action="ppaction://media"/>
            <a:extLst>
              <a:ext uri="{FF2B5EF4-FFF2-40B4-BE49-F238E27FC236}">
                <a16:creationId xmlns:a16="http://schemas.microsoft.com/office/drawing/2014/main" id="{D7C55A9E-FCD6-408C-BE8F-253A18BB269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632888.5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929369" y="4488766"/>
            <a:ext cx="609600" cy="609600"/>
          </a:xfrm>
          <a:prstGeom prst="rect">
            <a:avLst/>
          </a:prstGeom>
        </p:spPr>
      </p:pic>
      <p:pic>
        <p:nvPicPr>
          <p:cNvPr id="5" name="図 4" descr="図形&#10;&#10;低い精度で自動的に生成された説明">
            <a:extLst>
              <a:ext uri="{FF2B5EF4-FFF2-40B4-BE49-F238E27FC236}">
                <a16:creationId xmlns:a16="http://schemas.microsoft.com/office/drawing/2014/main" id="{4ECB39B6-1ED1-4D00-86EA-69A1A2E57DA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0225" y="964799"/>
            <a:ext cx="3846286" cy="5186454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E5FC277B-AEB4-4783-AD6B-EAED03CE3851}"/>
              </a:ext>
            </a:extLst>
          </p:cNvPr>
          <p:cNvSpPr/>
          <p:nvPr/>
        </p:nvSpPr>
        <p:spPr>
          <a:xfrm>
            <a:off x="11999644" y="-11865"/>
            <a:ext cx="192356" cy="684143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9F12EAD2-DDDC-4F98-A694-F984DE26AC9A}"/>
              </a:ext>
            </a:extLst>
          </p:cNvPr>
          <p:cNvSpPr/>
          <p:nvPr/>
        </p:nvSpPr>
        <p:spPr>
          <a:xfrm>
            <a:off x="-231" y="-11866"/>
            <a:ext cx="192356" cy="684143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4992546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5000">
        <p15:prstTrans prst="fracture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0 L -0.04895 -0.00023 " pathEditMode="relative" rAng="0" ptsTypes="AA">
                                      <p:cBhvr>
                                        <p:cTn id="9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48" y="-2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07407E-6 L 0.0444 -0.00186 " pathEditMode="relative" rAng="0" ptsTypes="AA">
                                      <p:cBhvr>
                                        <p:cTn id="11" dur="5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4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B55C3442-9E2E-4616-9114-84ACA7ED2161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17360" y="0"/>
            <a:chExt cx="12192000" cy="6858000"/>
          </a:xfrm>
        </p:grpSpPr>
        <p:grpSp>
          <p:nvGrpSpPr>
            <p:cNvPr id="20" name="グループ化 19">
              <a:extLst>
                <a:ext uri="{FF2B5EF4-FFF2-40B4-BE49-F238E27FC236}">
                  <a16:creationId xmlns:a16="http://schemas.microsoft.com/office/drawing/2014/main" id="{129F2F7E-A6DA-4447-8CAB-257C533642EB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33" name="グループ化 32">
                <a:extLst>
                  <a:ext uri="{FF2B5EF4-FFF2-40B4-BE49-F238E27FC236}">
                    <a16:creationId xmlns:a16="http://schemas.microsoft.com/office/drawing/2014/main" id="{738F83E4-FF97-41E7-A8FD-2F5B769F12FF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35" name="正方形/長方形 34">
                  <a:extLst>
                    <a:ext uri="{FF2B5EF4-FFF2-40B4-BE49-F238E27FC236}">
                      <a16:creationId xmlns:a16="http://schemas.microsoft.com/office/drawing/2014/main" id="{C13AC5AE-23EA-4738-9459-4A8141752ADB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6" name="正方形/長方形 35">
                  <a:extLst>
                    <a:ext uri="{FF2B5EF4-FFF2-40B4-BE49-F238E27FC236}">
                      <a16:creationId xmlns:a16="http://schemas.microsoft.com/office/drawing/2014/main" id="{4C470198-09DC-4A80-B1F5-04F352259CAA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34" name="正方形/長方形 33">
                <a:extLst>
                  <a:ext uri="{FF2B5EF4-FFF2-40B4-BE49-F238E27FC236}">
                    <a16:creationId xmlns:a16="http://schemas.microsoft.com/office/drawing/2014/main" id="{0D496676-89F2-45B1-9CDE-D701ACF98229}"/>
                  </a:ext>
                </a:extLst>
              </p:cNvPr>
              <p:cNvSpPr/>
              <p:nvPr/>
            </p:nvSpPr>
            <p:spPr>
              <a:xfrm>
                <a:off x="220151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6CDC70DA-83CA-4432-B507-0CFFDFEC2745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24" name="図 23" descr="アイコン&#10;&#10;自動的に生成された説明">
                <a:extLst>
                  <a:ext uri="{FF2B5EF4-FFF2-40B4-BE49-F238E27FC236}">
                    <a16:creationId xmlns:a16="http://schemas.microsoft.com/office/drawing/2014/main" id="{C2187B96-E1E8-4C9A-95B5-C77C51B366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25" name="グループ化 24">
                <a:extLst>
                  <a:ext uri="{FF2B5EF4-FFF2-40B4-BE49-F238E27FC236}">
                    <a16:creationId xmlns:a16="http://schemas.microsoft.com/office/drawing/2014/main" id="{3F0177A6-DA6F-499C-9548-416857CD73C6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31" name="正方形/長方形 30">
                  <a:extLst>
                    <a:ext uri="{FF2B5EF4-FFF2-40B4-BE49-F238E27FC236}">
                      <a16:creationId xmlns:a16="http://schemas.microsoft.com/office/drawing/2014/main" id="{A4D59807-DB6A-47E0-8BC3-7A996AC7E2E6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2" name="正方形/長方形 31">
                  <a:extLst>
                    <a:ext uri="{FF2B5EF4-FFF2-40B4-BE49-F238E27FC236}">
                      <a16:creationId xmlns:a16="http://schemas.microsoft.com/office/drawing/2014/main" id="{109BBEB5-CF7C-47AF-8F31-19BE889B60BD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26" name="グループ化 25">
                <a:extLst>
                  <a:ext uri="{FF2B5EF4-FFF2-40B4-BE49-F238E27FC236}">
                    <a16:creationId xmlns:a16="http://schemas.microsoft.com/office/drawing/2014/main" id="{4C1F3BE7-86AE-4908-B109-AE0A1D5DEC87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29" name="二等辺三角形 28">
                  <a:extLst>
                    <a:ext uri="{FF2B5EF4-FFF2-40B4-BE49-F238E27FC236}">
                      <a16:creationId xmlns:a16="http://schemas.microsoft.com/office/drawing/2014/main" id="{4F7813AC-E681-41A7-A196-AF395DA35018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8EAC360E-1D81-4E77-ABFC-BDB594FBEDA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" name="正方形/長方形 26">
                <a:extLst>
                  <a:ext uri="{FF2B5EF4-FFF2-40B4-BE49-F238E27FC236}">
                    <a16:creationId xmlns:a16="http://schemas.microsoft.com/office/drawing/2014/main" id="{9B4A77A6-F282-4ACF-A1E2-B9DC9ABC5A67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28" name="図 27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74A1B766-1828-4343-A8E1-8374E26ABB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7A6E51F7-FFB3-4AB5-918E-04E77B45EE52}"/>
                </a:ext>
              </a:extLst>
            </p:cNvPr>
            <p:cNvSpPr/>
            <p:nvPr/>
          </p:nvSpPr>
          <p:spPr>
            <a:xfrm>
              <a:off x="18827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楕円 22">
              <a:extLst>
                <a:ext uri="{FF2B5EF4-FFF2-40B4-BE49-F238E27FC236}">
                  <a16:creationId xmlns:a16="http://schemas.microsoft.com/office/drawing/2014/main" id="{B8D86C4E-4859-4773-9D8F-BE8FA8982892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1026" name="Picture 2" descr="スマブラ参戦ジェネレーター">
            <a:extLst>
              <a:ext uri="{FF2B5EF4-FFF2-40B4-BE49-F238E27FC236}">
                <a16:creationId xmlns:a16="http://schemas.microsoft.com/office/drawing/2014/main" id="{B57DE7D9-5016-4AF4-98B8-7D72084413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9" t="10910" r="-1"/>
          <a:stretch/>
        </p:blipFill>
        <p:spPr bwMode="auto">
          <a:xfrm>
            <a:off x="179502" y="196011"/>
            <a:ext cx="11807289" cy="5955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タイトル 1">
            <a:extLst>
              <a:ext uri="{FF2B5EF4-FFF2-40B4-BE49-F238E27FC236}">
                <a16:creationId xmlns:a16="http://schemas.microsoft.com/office/drawing/2014/main" id="{1338D7BB-604D-4334-9CAF-7781E798E18C}"/>
              </a:ext>
            </a:extLst>
          </p:cNvPr>
          <p:cNvSpPr txBox="1">
            <a:spLocks/>
          </p:cNvSpPr>
          <p:nvPr/>
        </p:nvSpPr>
        <p:spPr>
          <a:xfrm rot="752490">
            <a:off x="5126546" y="2022367"/>
            <a:ext cx="7079331" cy="1640750"/>
          </a:xfrm>
          <a:prstGeom prst="rect">
            <a:avLst/>
          </a:prstGeom>
        </p:spPr>
        <p:txBody>
          <a:bodyPr lIns="109728" tIns="109728" rIns="109728" bIns="9144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 spc="14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ja-JP" altLang="en-US" sz="8800" b="1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はらペコーぬ</a:t>
            </a:r>
          </a:p>
        </p:txBody>
      </p:sp>
      <p:pic>
        <p:nvPicPr>
          <p:cNvPr id="3" name="図 2" descr="図形, 円&#10;&#10;自動的に生成された説明">
            <a:extLst>
              <a:ext uri="{FF2B5EF4-FFF2-40B4-BE49-F238E27FC236}">
                <a16:creationId xmlns:a16="http://schemas.microsoft.com/office/drawing/2014/main" id="{98F72405-F4F1-4922-8A70-865F43F1F4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13" y="325647"/>
            <a:ext cx="4142795" cy="558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498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49C236E3-B7FD-45DA-AC16-7DA8FA58B7EA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17360" y="0"/>
            <a:chExt cx="12192000" cy="6858000"/>
          </a:xfrm>
        </p:grpSpPr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AF1224AE-9D1E-44E7-8B48-94FE16DB5C7B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3A7C0D02-3E4F-4742-9191-99E79D6DDD4B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20" name="正方形/長方形 19">
                  <a:extLst>
                    <a:ext uri="{FF2B5EF4-FFF2-40B4-BE49-F238E27FC236}">
                      <a16:creationId xmlns:a16="http://schemas.microsoft.com/office/drawing/2014/main" id="{D75FE6FF-F92F-4FE9-86ED-314D70C94994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1" name="正方形/長方形 20">
                  <a:extLst>
                    <a:ext uri="{FF2B5EF4-FFF2-40B4-BE49-F238E27FC236}">
                      <a16:creationId xmlns:a16="http://schemas.microsoft.com/office/drawing/2014/main" id="{876176C7-D798-41B1-9D4D-3D29DE4991C0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19" name="正方形/長方形 18">
                <a:extLst>
                  <a:ext uri="{FF2B5EF4-FFF2-40B4-BE49-F238E27FC236}">
                    <a16:creationId xmlns:a16="http://schemas.microsoft.com/office/drawing/2014/main" id="{2D2444A7-9C68-414D-AAC9-61A7D832BAB8}"/>
                  </a:ext>
                </a:extLst>
              </p:cNvPr>
              <p:cNvSpPr/>
              <p:nvPr/>
            </p:nvSpPr>
            <p:spPr>
              <a:xfrm>
                <a:off x="233403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" name="グループ化 5">
              <a:extLst>
                <a:ext uri="{FF2B5EF4-FFF2-40B4-BE49-F238E27FC236}">
                  <a16:creationId xmlns:a16="http://schemas.microsoft.com/office/drawing/2014/main" id="{8234503D-F996-4837-9581-60FA35CCBE06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9" name="図 8" descr="アイコン&#10;&#10;自動的に生成された説明">
                <a:extLst>
                  <a:ext uri="{FF2B5EF4-FFF2-40B4-BE49-F238E27FC236}">
                    <a16:creationId xmlns:a16="http://schemas.microsoft.com/office/drawing/2014/main" id="{F2D7583A-BC87-438E-B8EE-89CCE8BED0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10" name="グループ化 9">
                <a:extLst>
                  <a:ext uri="{FF2B5EF4-FFF2-40B4-BE49-F238E27FC236}">
                    <a16:creationId xmlns:a16="http://schemas.microsoft.com/office/drawing/2014/main" id="{512DFB98-C06D-4951-8378-3E60D8138884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16" name="正方形/長方形 15">
                  <a:extLst>
                    <a:ext uri="{FF2B5EF4-FFF2-40B4-BE49-F238E27FC236}">
                      <a16:creationId xmlns:a16="http://schemas.microsoft.com/office/drawing/2014/main" id="{3703DA00-2D51-4DBA-BAFD-4B6ABAF322DF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7" name="正方形/長方形 16">
                  <a:extLst>
                    <a:ext uri="{FF2B5EF4-FFF2-40B4-BE49-F238E27FC236}">
                      <a16:creationId xmlns:a16="http://schemas.microsoft.com/office/drawing/2014/main" id="{1453AA20-6D39-483A-B3E7-10FF953D5FB7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11" name="グループ化 10">
                <a:extLst>
                  <a:ext uri="{FF2B5EF4-FFF2-40B4-BE49-F238E27FC236}">
                    <a16:creationId xmlns:a16="http://schemas.microsoft.com/office/drawing/2014/main" id="{628A716F-60E7-498E-805D-AF57DE1A44EE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14" name="二等辺三角形 13">
                  <a:extLst>
                    <a:ext uri="{FF2B5EF4-FFF2-40B4-BE49-F238E27FC236}">
                      <a16:creationId xmlns:a16="http://schemas.microsoft.com/office/drawing/2014/main" id="{78573B78-2339-40C5-B1AF-44BF284898A8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15" name="直線コネクタ 14">
                  <a:extLst>
                    <a:ext uri="{FF2B5EF4-FFF2-40B4-BE49-F238E27FC236}">
                      <a16:creationId xmlns:a16="http://schemas.microsoft.com/office/drawing/2014/main" id="{B6683A49-B98F-4D74-BDA0-B0D5B72FF84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" name="正方形/長方形 11">
                <a:extLst>
                  <a:ext uri="{FF2B5EF4-FFF2-40B4-BE49-F238E27FC236}">
                    <a16:creationId xmlns:a16="http://schemas.microsoft.com/office/drawing/2014/main" id="{9320985B-E824-41DC-9C20-C25307A823B6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13" name="図 12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CC77A5F0-71CC-4831-9DC5-E8CDC00930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F1FEAD45-23A7-4211-9AA3-DF03C7C9A89A}"/>
                </a:ext>
              </a:extLst>
            </p:cNvPr>
            <p:cNvSpPr/>
            <p:nvPr/>
          </p:nvSpPr>
          <p:spPr>
            <a:xfrm>
              <a:off x="18827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楕円 7">
              <a:extLst>
                <a:ext uri="{FF2B5EF4-FFF2-40B4-BE49-F238E27FC236}">
                  <a16:creationId xmlns:a16="http://schemas.microsoft.com/office/drawing/2014/main" id="{364D764B-8D57-45AB-BE70-71886FD82636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DD48A3A-B828-474F-853E-00E934F2D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8849701" y="2725587"/>
            <a:ext cx="8345802" cy="3662514"/>
          </a:xfrm>
        </p:spPr>
        <p:txBody>
          <a:bodyPr/>
          <a:lstStyle/>
          <a:p>
            <a:r>
              <a:rPr kumimoji="1" lang="en-US" altLang="ja-JP" dirty="0"/>
              <a:t>API</a:t>
            </a:r>
            <a:r>
              <a:rPr kumimoji="1" lang="ja-JP" altLang="en-US" dirty="0"/>
              <a:t>活用（位置情報、気温）</a:t>
            </a:r>
            <a:endParaRPr kumimoji="1" lang="en-US" altLang="ja-JP" dirty="0"/>
          </a:p>
          <a:p>
            <a:r>
              <a:rPr kumimoji="1" lang="ja-JP" altLang="en-US" dirty="0"/>
              <a:t>オリジナルキャラ、ロゴ（イラストレーターで作成）</a:t>
            </a:r>
            <a:endParaRPr kumimoji="1" lang="en-US" altLang="ja-JP" dirty="0"/>
          </a:p>
          <a:p>
            <a:r>
              <a:rPr kumimoji="1" lang="ja-JP" altLang="en-US" dirty="0"/>
              <a:t>データベースの</a:t>
            </a:r>
            <a:r>
              <a:rPr kumimoji="1" lang="en-US" altLang="ja-JP" dirty="0"/>
              <a:t>JOIN</a:t>
            </a:r>
            <a:r>
              <a:rPr kumimoji="1" lang="ja-JP" altLang="en-US" dirty="0"/>
              <a:t>。</a:t>
            </a:r>
            <a:endParaRPr kumimoji="1" lang="en-US" altLang="ja-JP" dirty="0"/>
          </a:p>
          <a:p>
            <a:r>
              <a:rPr kumimoji="1" lang="en-US" altLang="ja-JP" dirty="0"/>
              <a:t>CSS</a:t>
            </a:r>
            <a:r>
              <a:rPr kumimoji="1" lang="ja-JP" altLang="en-US" dirty="0"/>
              <a:t>の複雑なテーブルへの適用。</a:t>
            </a:r>
            <a:endParaRPr kumimoji="1" lang="en-US" altLang="ja-JP" dirty="0"/>
          </a:p>
          <a:p>
            <a:r>
              <a:rPr kumimoji="1" lang="ja-JP" altLang="en-US" dirty="0"/>
              <a:t>動くギャラリー。</a:t>
            </a:r>
            <a:endParaRPr kumimoji="1" lang="en-US" altLang="ja-JP" dirty="0"/>
          </a:p>
          <a:p>
            <a:r>
              <a:rPr kumimoji="1" lang="ja-JP" altLang="en-US" dirty="0"/>
              <a:t>保守性の高さ。</a:t>
            </a:r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2501D0C0-D1DD-4EA6-80FF-02C46A787378}"/>
              </a:ext>
            </a:extLst>
          </p:cNvPr>
          <p:cNvSpPr/>
          <p:nvPr/>
        </p:nvSpPr>
        <p:spPr>
          <a:xfrm>
            <a:off x="6106494" y="199808"/>
            <a:ext cx="5880293" cy="5935306"/>
          </a:xfrm>
          <a:prstGeom prst="rect">
            <a:avLst/>
          </a:prstGeom>
          <a:solidFill>
            <a:srgbClr val="FFDE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32DB7FA3-2101-475E-86F2-2FE69316D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9572" y="1233005"/>
            <a:ext cx="3637682" cy="792143"/>
          </a:xfrm>
        </p:spPr>
        <p:txBody>
          <a:bodyPr>
            <a:normAutofit/>
          </a:bodyPr>
          <a:lstStyle/>
          <a:p>
            <a:r>
              <a:rPr kumimoji="1" lang="ja-JP" altLang="en-US" sz="4000" spc="-3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はらペコーぬ</a:t>
            </a:r>
          </a:p>
        </p:txBody>
      </p:sp>
      <p:pic>
        <p:nvPicPr>
          <p:cNvPr id="22" name="図 21" descr="図形, 円&#10;&#10;自動的に生成された説明">
            <a:extLst>
              <a:ext uri="{FF2B5EF4-FFF2-40B4-BE49-F238E27FC236}">
                <a16:creationId xmlns:a16="http://schemas.microsoft.com/office/drawing/2014/main" id="{16C971FF-E4CB-4E8C-BE82-CC357C7913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2307" y="1034123"/>
            <a:ext cx="3548665" cy="4785132"/>
          </a:xfrm>
          <a:prstGeom prst="rect">
            <a:avLst/>
          </a:prstGeom>
        </p:spPr>
      </p:pic>
      <p:sp>
        <p:nvSpPr>
          <p:cNvPr id="26" name="タイトル 1">
            <a:extLst>
              <a:ext uri="{FF2B5EF4-FFF2-40B4-BE49-F238E27FC236}">
                <a16:creationId xmlns:a16="http://schemas.microsoft.com/office/drawing/2014/main" id="{DA097DD7-57AB-436A-99ED-4CE4AE7AA9FD}"/>
              </a:ext>
            </a:extLst>
          </p:cNvPr>
          <p:cNvSpPr txBox="1">
            <a:spLocks/>
          </p:cNvSpPr>
          <p:nvPr/>
        </p:nvSpPr>
        <p:spPr>
          <a:xfrm>
            <a:off x="674838" y="2125294"/>
            <a:ext cx="4991115" cy="2894833"/>
          </a:xfrm>
          <a:prstGeom prst="rect">
            <a:avLst/>
          </a:prstGeom>
        </p:spPr>
        <p:txBody>
          <a:bodyPr lIns="109728" tIns="109728" rIns="109728" bIns="9144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 spc="14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ja-JP" altLang="en-US" sz="2000" spc="3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メキシコから来たハラペーニョの妖精。口癖は「～ペコ。」で、性格はちょっぴり気まぐれで、機嫌が悪くなると赤くなる</a:t>
            </a:r>
          </a:p>
        </p:txBody>
      </p:sp>
    </p:spTree>
    <p:extLst>
      <p:ext uri="{BB962C8B-B14F-4D97-AF65-F5344CB8AC3E}">
        <p14:creationId xmlns:p14="http://schemas.microsoft.com/office/powerpoint/2010/main" val="1494987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グループ化 59">
            <a:extLst>
              <a:ext uri="{FF2B5EF4-FFF2-40B4-BE49-F238E27FC236}">
                <a16:creationId xmlns:a16="http://schemas.microsoft.com/office/drawing/2014/main" id="{3A9EED90-1CE1-4F88-BD05-6E8D733661A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17360" y="0"/>
            <a:chExt cx="12192000" cy="6858000"/>
          </a:xfrm>
        </p:grpSpPr>
        <p:grpSp>
          <p:nvGrpSpPr>
            <p:cNvPr id="61" name="グループ化 60">
              <a:extLst>
                <a:ext uri="{FF2B5EF4-FFF2-40B4-BE49-F238E27FC236}">
                  <a16:creationId xmlns:a16="http://schemas.microsoft.com/office/drawing/2014/main" id="{3A244D62-2AFB-4D5A-8E3C-C4DADFA895F4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74" name="グループ化 73">
                <a:extLst>
                  <a:ext uri="{FF2B5EF4-FFF2-40B4-BE49-F238E27FC236}">
                    <a16:creationId xmlns:a16="http://schemas.microsoft.com/office/drawing/2014/main" id="{1C8449C5-B5DA-4427-B139-0259759D1ADB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76" name="正方形/長方形 75">
                  <a:extLst>
                    <a:ext uri="{FF2B5EF4-FFF2-40B4-BE49-F238E27FC236}">
                      <a16:creationId xmlns:a16="http://schemas.microsoft.com/office/drawing/2014/main" id="{E9C668DA-6A69-4AB2-B01E-1382CBA79AC3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7" name="正方形/長方形 76">
                  <a:extLst>
                    <a:ext uri="{FF2B5EF4-FFF2-40B4-BE49-F238E27FC236}">
                      <a16:creationId xmlns:a16="http://schemas.microsoft.com/office/drawing/2014/main" id="{26E209E7-D8A8-4B65-82A3-6E08B3B845CD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75" name="正方形/長方形 74">
                <a:extLst>
                  <a:ext uri="{FF2B5EF4-FFF2-40B4-BE49-F238E27FC236}">
                    <a16:creationId xmlns:a16="http://schemas.microsoft.com/office/drawing/2014/main" id="{AFB8F28B-1361-4261-8E52-16EFAC9D9C60}"/>
                  </a:ext>
                </a:extLst>
              </p:cNvPr>
              <p:cNvSpPr/>
              <p:nvPr/>
            </p:nvSpPr>
            <p:spPr>
              <a:xfrm>
                <a:off x="220151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2" name="グループ化 61">
              <a:extLst>
                <a:ext uri="{FF2B5EF4-FFF2-40B4-BE49-F238E27FC236}">
                  <a16:creationId xmlns:a16="http://schemas.microsoft.com/office/drawing/2014/main" id="{827D96B8-B5A0-498A-8CA4-D13256E3F0D2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65" name="図 64" descr="アイコン&#10;&#10;自動的に生成された説明">
                <a:extLst>
                  <a:ext uri="{FF2B5EF4-FFF2-40B4-BE49-F238E27FC236}">
                    <a16:creationId xmlns:a16="http://schemas.microsoft.com/office/drawing/2014/main" id="{93479E02-BE57-4D6C-8A2A-187D5F65BE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AAA674F4-8C51-4E79-8064-82FF405417A5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72" name="正方形/長方形 71">
                  <a:extLst>
                    <a:ext uri="{FF2B5EF4-FFF2-40B4-BE49-F238E27FC236}">
                      <a16:creationId xmlns:a16="http://schemas.microsoft.com/office/drawing/2014/main" id="{00F464B3-17C2-432A-A28F-6D273E1C498D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3" name="正方形/長方形 72">
                  <a:extLst>
                    <a:ext uri="{FF2B5EF4-FFF2-40B4-BE49-F238E27FC236}">
                      <a16:creationId xmlns:a16="http://schemas.microsoft.com/office/drawing/2014/main" id="{612A1EDD-8511-40E5-A602-76EC6E4DF716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67" name="グループ化 66">
                <a:extLst>
                  <a:ext uri="{FF2B5EF4-FFF2-40B4-BE49-F238E27FC236}">
                    <a16:creationId xmlns:a16="http://schemas.microsoft.com/office/drawing/2014/main" id="{D14C867F-7772-435E-839D-652183C54636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70" name="二等辺三角形 69">
                  <a:extLst>
                    <a:ext uri="{FF2B5EF4-FFF2-40B4-BE49-F238E27FC236}">
                      <a16:creationId xmlns:a16="http://schemas.microsoft.com/office/drawing/2014/main" id="{B6E9E662-F8DB-433D-9DB0-C56174A6A3EF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71" name="直線コネクタ 70">
                  <a:extLst>
                    <a:ext uri="{FF2B5EF4-FFF2-40B4-BE49-F238E27FC236}">
                      <a16:creationId xmlns:a16="http://schemas.microsoft.com/office/drawing/2014/main" id="{B1DF915A-BDFB-4807-A7A7-A81F12FA87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6A42C0FD-1806-40FA-9F85-6F46C223CB06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69" name="図 68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17E96E0B-FCAE-4C66-96AB-14D0658895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4A78E966-E8BB-48E6-85E1-468623A90FE6}"/>
                </a:ext>
              </a:extLst>
            </p:cNvPr>
            <p:cNvSpPr/>
            <p:nvPr/>
          </p:nvSpPr>
          <p:spPr>
            <a:xfrm>
              <a:off x="18827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4" name="楕円 63">
              <a:extLst>
                <a:ext uri="{FF2B5EF4-FFF2-40B4-BE49-F238E27FC236}">
                  <a16:creationId xmlns:a16="http://schemas.microsoft.com/office/drawing/2014/main" id="{B305CB8B-A109-4EE6-B5A7-264940BBEAB6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9" name="フリーフォーム: 図形 48">
            <a:extLst>
              <a:ext uri="{FF2B5EF4-FFF2-40B4-BE49-F238E27FC236}">
                <a16:creationId xmlns:a16="http://schemas.microsoft.com/office/drawing/2014/main" id="{B8815248-E5BA-4865-8C42-B8B65D4860D0}"/>
              </a:ext>
            </a:extLst>
          </p:cNvPr>
          <p:cNvSpPr/>
          <p:nvPr/>
        </p:nvSpPr>
        <p:spPr>
          <a:xfrm rot="10800000">
            <a:off x="2388645" y="7344406"/>
            <a:ext cx="6705600" cy="1011733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45" name="フリーフォーム: 図形 44">
            <a:extLst>
              <a:ext uri="{FF2B5EF4-FFF2-40B4-BE49-F238E27FC236}">
                <a16:creationId xmlns:a16="http://schemas.microsoft.com/office/drawing/2014/main" id="{72988B9F-28BB-4163-894C-51D283171989}"/>
              </a:ext>
            </a:extLst>
          </p:cNvPr>
          <p:cNvSpPr/>
          <p:nvPr/>
        </p:nvSpPr>
        <p:spPr>
          <a:xfrm>
            <a:off x="2388645" y="4985459"/>
            <a:ext cx="7710020" cy="667046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  <a:gd name="connsiteX0" fmla="*/ 6705600 w 6705600"/>
              <a:gd name="connsiteY0" fmla="*/ 787400 h 787400"/>
              <a:gd name="connsiteX1" fmla="*/ 0 w 6705600"/>
              <a:gd name="connsiteY1" fmla="*/ 787400 h 787400"/>
              <a:gd name="connsiteX2" fmla="*/ 0 w 6705600"/>
              <a:gd name="connsiteY2" fmla="*/ 0 h 787400"/>
              <a:gd name="connsiteX3" fmla="*/ 5916101 w 6705600"/>
              <a:gd name="connsiteY3" fmla="*/ 0 h 787400"/>
              <a:gd name="connsiteX4" fmla="*/ 6155861 w 6705600"/>
              <a:gd name="connsiteY4" fmla="*/ 21213 h 787400"/>
              <a:gd name="connsiteX5" fmla="*/ 6395621 w 6705600"/>
              <a:gd name="connsiteY5" fmla="*/ 0 h 787400"/>
              <a:gd name="connsiteX6" fmla="*/ 6705600 w 6705600"/>
              <a:gd name="connsiteY6" fmla="*/ 0 h 787400"/>
              <a:gd name="connsiteX7" fmla="*/ 6705600 w 6705600"/>
              <a:gd name="connsiteY7" fmla="*/ 787400 h 787400"/>
              <a:gd name="connsiteX0" fmla="*/ 6705600 w 6705600"/>
              <a:gd name="connsiteY0" fmla="*/ 801048 h 801048"/>
              <a:gd name="connsiteX1" fmla="*/ 0 w 6705600"/>
              <a:gd name="connsiteY1" fmla="*/ 801048 h 801048"/>
              <a:gd name="connsiteX2" fmla="*/ 0 w 6705600"/>
              <a:gd name="connsiteY2" fmla="*/ 13648 h 801048"/>
              <a:gd name="connsiteX3" fmla="*/ 5916101 w 6705600"/>
              <a:gd name="connsiteY3" fmla="*/ 13648 h 801048"/>
              <a:gd name="connsiteX4" fmla="*/ 6155861 w 6705600"/>
              <a:gd name="connsiteY4" fmla="*/ 0 h 801048"/>
              <a:gd name="connsiteX5" fmla="*/ 6395621 w 6705600"/>
              <a:gd name="connsiteY5" fmla="*/ 13648 h 801048"/>
              <a:gd name="connsiteX6" fmla="*/ 6705600 w 6705600"/>
              <a:gd name="connsiteY6" fmla="*/ 13648 h 801048"/>
              <a:gd name="connsiteX7" fmla="*/ 6705600 w 6705600"/>
              <a:gd name="connsiteY7" fmla="*/ 801048 h 80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05600" h="801048">
                <a:moveTo>
                  <a:pt x="6705600" y="801048"/>
                </a:moveTo>
                <a:lnTo>
                  <a:pt x="0" y="801048"/>
                </a:lnTo>
                <a:lnTo>
                  <a:pt x="0" y="13648"/>
                </a:lnTo>
                <a:lnTo>
                  <a:pt x="5916101" y="13648"/>
                </a:lnTo>
                <a:lnTo>
                  <a:pt x="6155861" y="0"/>
                </a:lnTo>
                <a:lnTo>
                  <a:pt x="6395621" y="13648"/>
                </a:lnTo>
                <a:lnTo>
                  <a:pt x="6705600" y="13648"/>
                </a:lnTo>
                <a:lnTo>
                  <a:pt x="6705600" y="801048"/>
                </a:lnTo>
                <a:close/>
              </a:path>
            </a:pathLst>
          </a:custGeom>
          <a:solidFill>
            <a:srgbClr val="D2691E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44" name="フリーフォーム: 図形 43">
            <a:extLst>
              <a:ext uri="{FF2B5EF4-FFF2-40B4-BE49-F238E27FC236}">
                <a16:creationId xmlns:a16="http://schemas.microsoft.com/office/drawing/2014/main" id="{A4E8ACE9-34C1-4809-BF89-57376A62B8F1}"/>
              </a:ext>
            </a:extLst>
          </p:cNvPr>
          <p:cNvSpPr/>
          <p:nvPr/>
        </p:nvSpPr>
        <p:spPr>
          <a:xfrm rot="10800000">
            <a:off x="2374131" y="4346252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FFA500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3" name="フリーフォーム: 図形 42">
            <a:extLst>
              <a:ext uri="{FF2B5EF4-FFF2-40B4-BE49-F238E27FC236}">
                <a16:creationId xmlns:a16="http://schemas.microsoft.com/office/drawing/2014/main" id="{B4BDF207-490A-47DC-A90C-FA71C041BBC1}"/>
              </a:ext>
            </a:extLst>
          </p:cNvPr>
          <p:cNvSpPr/>
          <p:nvPr/>
        </p:nvSpPr>
        <p:spPr>
          <a:xfrm rot="10800000">
            <a:off x="2368996" y="3709950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FFD700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8" name="フリーフォーム: 図形 47">
            <a:extLst>
              <a:ext uri="{FF2B5EF4-FFF2-40B4-BE49-F238E27FC236}">
                <a16:creationId xmlns:a16="http://schemas.microsoft.com/office/drawing/2014/main" id="{506C9821-1106-4ACB-8632-63EDC3C89FFD}"/>
              </a:ext>
            </a:extLst>
          </p:cNvPr>
          <p:cNvSpPr/>
          <p:nvPr/>
        </p:nvSpPr>
        <p:spPr>
          <a:xfrm rot="10800000">
            <a:off x="2388645" y="3055550"/>
            <a:ext cx="7710020" cy="914962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20B2AA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6" name="フリーフォーム: 図形 45">
            <a:extLst>
              <a:ext uri="{FF2B5EF4-FFF2-40B4-BE49-F238E27FC236}">
                <a16:creationId xmlns:a16="http://schemas.microsoft.com/office/drawing/2014/main" id="{0977803A-8008-401E-ACD8-6958AA408BF0}"/>
              </a:ext>
            </a:extLst>
          </p:cNvPr>
          <p:cNvSpPr/>
          <p:nvPr/>
        </p:nvSpPr>
        <p:spPr>
          <a:xfrm rot="10800000">
            <a:off x="2388645" y="2388992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87CEFA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42" name="フリーフォーム: 図形 41">
            <a:extLst>
              <a:ext uri="{FF2B5EF4-FFF2-40B4-BE49-F238E27FC236}">
                <a16:creationId xmlns:a16="http://schemas.microsoft.com/office/drawing/2014/main" id="{0008D322-0549-4A5D-86D6-D57DCEFD0EDB}"/>
              </a:ext>
            </a:extLst>
          </p:cNvPr>
          <p:cNvSpPr/>
          <p:nvPr/>
        </p:nvSpPr>
        <p:spPr>
          <a:xfrm rot="10800000">
            <a:off x="2388645" y="1722258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6495ED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470D0C27-532A-4DA6-BD1E-A79212ACB73C}"/>
              </a:ext>
            </a:extLst>
          </p:cNvPr>
          <p:cNvSpPr txBox="1"/>
          <p:nvPr/>
        </p:nvSpPr>
        <p:spPr>
          <a:xfrm>
            <a:off x="5383524" y="1754766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コンテンツ。</a:t>
            </a:r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65B0F4C0-DDC4-40D6-B2C1-763FCCFF62B2}"/>
              </a:ext>
            </a:extLst>
          </p:cNvPr>
          <p:cNvSpPr txBox="1"/>
          <p:nvPr/>
        </p:nvSpPr>
        <p:spPr>
          <a:xfrm>
            <a:off x="5383524" y="3111538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チームについて。</a:t>
            </a: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442B3935-EE1E-4080-9DA2-2E405ACED7CF}"/>
              </a:ext>
            </a:extLst>
          </p:cNvPr>
          <p:cNvSpPr txBox="1"/>
          <p:nvPr/>
        </p:nvSpPr>
        <p:spPr>
          <a:xfrm>
            <a:off x="5383524" y="3763247"/>
            <a:ext cx="38964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みんなのがんばり。</a:t>
            </a:r>
          </a:p>
        </p:txBody>
      </p: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4A57E542-BE65-488C-924D-E5301C9A728B}"/>
              </a:ext>
            </a:extLst>
          </p:cNvPr>
          <p:cNvSpPr txBox="1"/>
          <p:nvPr/>
        </p:nvSpPr>
        <p:spPr>
          <a:xfrm>
            <a:off x="5383524" y="2457138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デモンストレーション。</a:t>
            </a:r>
          </a:p>
        </p:txBody>
      </p: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EBC87596-7CBF-4190-B544-122577E362ED}"/>
              </a:ext>
            </a:extLst>
          </p:cNvPr>
          <p:cNvSpPr txBox="1"/>
          <p:nvPr/>
        </p:nvSpPr>
        <p:spPr>
          <a:xfrm>
            <a:off x="5394948" y="4399550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かだい。</a:t>
            </a:r>
          </a:p>
        </p:txBody>
      </p:sp>
      <p:sp>
        <p:nvSpPr>
          <p:cNvPr id="41" name="フリーフォーム: 図形 40">
            <a:extLst>
              <a:ext uri="{FF2B5EF4-FFF2-40B4-BE49-F238E27FC236}">
                <a16:creationId xmlns:a16="http://schemas.microsoft.com/office/drawing/2014/main" id="{505FEFC4-462B-414D-B2BC-D5488D0DD5BB}"/>
              </a:ext>
            </a:extLst>
          </p:cNvPr>
          <p:cNvSpPr/>
          <p:nvPr/>
        </p:nvSpPr>
        <p:spPr>
          <a:xfrm rot="10800000">
            <a:off x="2368996" y="1067403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4682B4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46412F01-6F38-483F-90B5-3A0366AFAD88}"/>
              </a:ext>
            </a:extLst>
          </p:cNvPr>
          <p:cNvSpPr txBox="1"/>
          <p:nvPr/>
        </p:nvSpPr>
        <p:spPr>
          <a:xfrm>
            <a:off x="5383524" y="1113748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きっかけ。</a:t>
            </a:r>
          </a:p>
        </p:txBody>
      </p: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045B45A7-22A2-41F2-B7B8-0D8FB77354B3}"/>
              </a:ext>
            </a:extLst>
          </p:cNvPr>
          <p:cNvSpPr txBox="1"/>
          <p:nvPr/>
        </p:nvSpPr>
        <p:spPr>
          <a:xfrm>
            <a:off x="5394948" y="5022880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さいごに。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B736ED3-D2D6-4BCB-8C10-571898B998C8}"/>
              </a:ext>
            </a:extLst>
          </p:cNvPr>
          <p:cNvSpPr txBox="1"/>
          <p:nvPr/>
        </p:nvSpPr>
        <p:spPr>
          <a:xfrm>
            <a:off x="3735100" y="1177679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01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646CB633-CF79-46E3-8996-218CAC4D33E9}"/>
              </a:ext>
            </a:extLst>
          </p:cNvPr>
          <p:cNvSpPr txBox="1"/>
          <p:nvPr/>
        </p:nvSpPr>
        <p:spPr>
          <a:xfrm>
            <a:off x="3735100" y="1817475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02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E18AC37F-74CC-450C-A0D5-770E840B2A42}"/>
              </a:ext>
            </a:extLst>
          </p:cNvPr>
          <p:cNvSpPr txBox="1"/>
          <p:nvPr/>
        </p:nvSpPr>
        <p:spPr>
          <a:xfrm>
            <a:off x="3754749" y="2514769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03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0CEDA8A0-0613-4963-BC78-34D198BE737E}"/>
              </a:ext>
            </a:extLst>
          </p:cNvPr>
          <p:cNvSpPr txBox="1"/>
          <p:nvPr/>
        </p:nvSpPr>
        <p:spPr>
          <a:xfrm>
            <a:off x="3759862" y="3151072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04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7" name="テキスト ボックス 56">
            <a:extLst>
              <a:ext uri="{FF2B5EF4-FFF2-40B4-BE49-F238E27FC236}">
                <a16:creationId xmlns:a16="http://schemas.microsoft.com/office/drawing/2014/main" id="{28165989-1A17-4081-B2B3-DB316568181F}"/>
              </a:ext>
            </a:extLst>
          </p:cNvPr>
          <p:cNvSpPr txBox="1"/>
          <p:nvPr/>
        </p:nvSpPr>
        <p:spPr>
          <a:xfrm>
            <a:off x="3754749" y="3778734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>
                <a:solidFill>
                  <a:schemeClr val="bg1"/>
                </a:solidFill>
                <a:latin typeface="Arial Black" panose="020B0A04020102020204" pitchFamily="34" charset="0"/>
              </a:rPr>
              <a:t>05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693C4ADA-89BF-4571-8E0B-235FFDE3A80F}"/>
              </a:ext>
            </a:extLst>
          </p:cNvPr>
          <p:cNvSpPr txBox="1"/>
          <p:nvPr/>
        </p:nvSpPr>
        <p:spPr>
          <a:xfrm>
            <a:off x="3754749" y="4426127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06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0883F677-45C9-4591-902D-24FDFE0FED2F}"/>
              </a:ext>
            </a:extLst>
          </p:cNvPr>
          <p:cNvSpPr txBox="1"/>
          <p:nvPr/>
        </p:nvSpPr>
        <p:spPr>
          <a:xfrm>
            <a:off x="3773200" y="5141194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07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07075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7387066C-1A1B-40BD-B474-62E8493FFBDD}"/>
              </a:ext>
            </a:extLst>
          </p:cNvPr>
          <p:cNvGrpSpPr/>
          <p:nvPr/>
        </p:nvGrpSpPr>
        <p:grpSpPr>
          <a:xfrm>
            <a:off x="0" y="-14514"/>
            <a:ext cx="12192000" cy="6858000"/>
            <a:chOff x="-17360" y="0"/>
            <a:chExt cx="12192000" cy="6858000"/>
          </a:xfrm>
        </p:grpSpPr>
        <p:grpSp>
          <p:nvGrpSpPr>
            <p:cNvPr id="6" name="グループ化 5">
              <a:extLst>
                <a:ext uri="{FF2B5EF4-FFF2-40B4-BE49-F238E27FC236}">
                  <a16:creationId xmlns:a16="http://schemas.microsoft.com/office/drawing/2014/main" id="{B17ACB69-14FC-4C10-9DA1-4B0067E70A4A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19" name="グループ化 18">
                <a:extLst>
                  <a:ext uri="{FF2B5EF4-FFF2-40B4-BE49-F238E27FC236}">
                    <a16:creationId xmlns:a16="http://schemas.microsoft.com/office/drawing/2014/main" id="{DD06341B-40C7-4D88-8501-9C091BBED8DA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21" name="正方形/長方形 20">
                  <a:extLst>
                    <a:ext uri="{FF2B5EF4-FFF2-40B4-BE49-F238E27FC236}">
                      <a16:creationId xmlns:a16="http://schemas.microsoft.com/office/drawing/2014/main" id="{FFCA3B35-4DFB-4E74-9569-D69702DAC772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2" name="正方形/長方形 21">
                  <a:extLst>
                    <a:ext uri="{FF2B5EF4-FFF2-40B4-BE49-F238E27FC236}">
                      <a16:creationId xmlns:a16="http://schemas.microsoft.com/office/drawing/2014/main" id="{CC5C88AD-041E-4EA3-816C-12763D283D59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20" name="正方形/長方形 19">
                <a:extLst>
                  <a:ext uri="{FF2B5EF4-FFF2-40B4-BE49-F238E27FC236}">
                    <a16:creationId xmlns:a16="http://schemas.microsoft.com/office/drawing/2014/main" id="{6EB8BD95-12BE-4D69-973C-F9AC2C9F06B8}"/>
                  </a:ext>
                </a:extLst>
              </p:cNvPr>
              <p:cNvSpPr/>
              <p:nvPr/>
            </p:nvSpPr>
            <p:spPr>
              <a:xfrm>
                <a:off x="233403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7" name="グループ化 6">
              <a:extLst>
                <a:ext uri="{FF2B5EF4-FFF2-40B4-BE49-F238E27FC236}">
                  <a16:creationId xmlns:a16="http://schemas.microsoft.com/office/drawing/2014/main" id="{137BB328-02AB-4E66-B9A9-174856642191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10" name="図 9" descr="アイコン&#10;&#10;自動的に生成された説明">
                <a:extLst>
                  <a:ext uri="{FF2B5EF4-FFF2-40B4-BE49-F238E27FC236}">
                    <a16:creationId xmlns:a16="http://schemas.microsoft.com/office/drawing/2014/main" id="{D4FD1752-CFB3-4C38-BD1C-84030D382F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11" name="グループ化 10">
                <a:extLst>
                  <a:ext uri="{FF2B5EF4-FFF2-40B4-BE49-F238E27FC236}">
                    <a16:creationId xmlns:a16="http://schemas.microsoft.com/office/drawing/2014/main" id="{EB465C78-8119-45D4-8CB4-9DB8334E37B1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17" name="正方形/長方形 16">
                  <a:extLst>
                    <a:ext uri="{FF2B5EF4-FFF2-40B4-BE49-F238E27FC236}">
                      <a16:creationId xmlns:a16="http://schemas.microsoft.com/office/drawing/2014/main" id="{267A3A30-D415-4F0D-BE69-1B49637F1D0D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8" name="正方形/長方形 17">
                  <a:extLst>
                    <a:ext uri="{FF2B5EF4-FFF2-40B4-BE49-F238E27FC236}">
                      <a16:creationId xmlns:a16="http://schemas.microsoft.com/office/drawing/2014/main" id="{EE214D17-4D72-44DA-8ADB-B9351EAC27F6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12" name="グループ化 11">
                <a:extLst>
                  <a:ext uri="{FF2B5EF4-FFF2-40B4-BE49-F238E27FC236}">
                    <a16:creationId xmlns:a16="http://schemas.microsoft.com/office/drawing/2014/main" id="{822AEAA4-D93B-4C18-8DCB-BF9F1208ECAC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15" name="二等辺三角形 14">
                  <a:extLst>
                    <a:ext uri="{FF2B5EF4-FFF2-40B4-BE49-F238E27FC236}">
                      <a16:creationId xmlns:a16="http://schemas.microsoft.com/office/drawing/2014/main" id="{D28480E9-106B-4EEA-8D71-350E7C693868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16" name="直線コネクタ 15">
                  <a:extLst>
                    <a:ext uri="{FF2B5EF4-FFF2-40B4-BE49-F238E27FC236}">
                      <a16:creationId xmlns:a16="http://schemas.microsoft.com/office/drawing/2014/main" id="{FBA1F9F4-D38A-4667-8A9E-38300D9A9A5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3" name="正方形/長方形 12">
                <a:extLst>
                  <a:ext uri="{FF2B5EF4-FFF2-40B4-BE49-F238E27FC236}">
                    <a16:creationId xmlns:a16="http://schemas.microsoft.com/office/drawing/2014/main" id="{35C37919-5313-49ED-B9A1-AD7C730F2667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14" name="図 13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B1EA127D-18DB-4AF4-B88F-204C1791CA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2A5FE274-7625-45F6-B79B-533D8217CF18}"/>
                </a:ext>
              </a:extLst>
            </p:cNvPr>
            <p:cNvSpPr/>
            <p:nvPr/>
          </p:nvSpPr>
          <p:spPr>
            <a:xfrm>
              <a:off x="18827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楕円 8">
              <a:extLst>
                <a:ext uri="{FF2B5EF4-FFF2-40B4-BE49-F238E27FC236}">
                  <a16:creationId xmlns:a16="http://schemas.microsoft.com/office/drawing/2014/main" id="{FAB7F836-6F62-456A-81BC-8756468B73E6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FE2A410A-8B24-41BA-8CF6-6BE3930C5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3938" y="302103"/>
            <a:ext cx="7344519" cy="1325563"/>
          </a:xfrm>
        </p:spPr>
        <p:txBody>
          <a:bodyPr/>
          <a:lstStyle/>
          <a:p>
            <a:r>
              <a:rPr kumimoji="1" lang="ja-JP" altLang="en-US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アプリ紹介（</a:t>
            </a:r>
            <a:r>
              <a:rPr kumimoji="1" lang="en-US" altLang="ja-JP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3</a:t>
            </a:r>
            <a:r>
              <a:rPr kumimoji="1" lang="ja-JP" altLang="en-US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～</a:t>
            </a:r>
            <a:r>
              <a:rPr kumimoji="1" lang="en-US" altLang="ja-JP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5</a:t>
            </a:r>
            <a:r>
              <a:rPr kumimoji="1" lang="ja-JP" altLang="en-US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分）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B4C4844-9C71-4FA3-825E-73473A467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4750" y="2348348"/>
            <a:ext cx="9187832" cy="2731861"/>
          </a:xfrm>
        </p:spPr>
        <p:txBody>
          <a:bodyPr/>
          <a:lstStyle/>
          <a:p>
            <a:r>
              <a:rPr kumimoji="1" lang="ja-JP" altLang="en-US" dirty="0"/>
              <a:t>①コラム（料理初学者向け）</a:t>
            </a:r>
            <a:endParaRPr kumimoji="1" lang="en-US" altLang="ja-JP" dirty="0"/>
          </a:p>
          <a:p>
            <a:r>
              <a:rPr kumimoji="1" lang="ja-JP" altLang="en-US" dirty="0"/>
              <a:t>②ギャラリー</a:t>
            </a:r>
            <a:endParaRPr kumimoji="1" lang="en-US" altLang="ja-JP" dirty="0"/>
          </a:p>
          <a:p>
            <a:r>
              <a:rPr kumimoji="1" lang="ja-JP" altLang="en-US" dirty="0"/>
              <a:t>③メイン（腹ペコが違うことを言っている。）</a:t>
            </a:r>
            <a:endParaRPr kumimoji="1" lang="en-US" altLang="ja-JP" dirty="0"/>
          </a:p>
          <a:p>
            <a:r>
              <a:rPr kumimoji="1" lang="ja-JP" altLang="en-US" dirty="0"/>
              <a:t>④検索</a:t>
            </a:r>
          </a:p>
        </p:txBody>
      </p:sp>
    </p:spTree>
    <p:extLst>
      <p:ext uri="{BB962C8B-B14F-4D97-AF65-F5344CB8AC3E}">
        <p14:creationId xmlns:p14="http://schemas.microsoft.com/office/powerpoint/2010/main" val="20665569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グループ化 59">
            <a:extLst>
              <a:ext uri="{FF2B5EF4-FFF2-40B4-BE49-F238E27FC236}">
                <a16:creationId xmlns:a16="http://schemas.microsoft.com/office/drawing/2014/main" id="{3A9EED90-1CE1-4F88-BD05-6E8D733661A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17360" y="0"/>
            <a:chExt cx="12192000" cy="6858000"/>
          </a:xfrm>
        </p:grpSpPr>
        <p:grpSp>
          <p:nvGrpSpPr>
            <p:cNvPr id="61" name="グループ化 60">
              <a:extLst>
                <a:ext uri="{FF2B5EF4-FFF2-40B4-BE49-F238E27FC236}">
                  <a16:creationId xmlns:a16="http://schemas.microsoft.com/office/drawing/2014/main" id="{3A244D62-2AFB-4D5A-8E3C-C4DADFA895F4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74" name="グループ化 73">
                <a:extLst>
                  <a:ext uri="{FF2B5EF4-FFF2-40B4-BE49-F238E27FC236}">
                    <a16:creationId xmlns:a16="http://schemas.microsoft.com/office/drawing/2014/main" id="{1C8449C5-B5DA-4427-B139-0259759D1ADB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76" name="正方形/長方形 75">
                  <a:extLst>
                    <a:ext uri="{FF2B5EF4-FFF2-40B4-BE49-F238E27FC236}">
                      <a16:creationId xmlns:a16="http://schemas.microsoft.com/office/drawing/2014/main" id="{E9C668DA-6A69-4AB2-B01E-1382CBA79AC3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7" name="正方形/長方形 76">
                  <a:extLst>
                    <a:ext uri="{FF2B5EF4-FFF2-40B4-BE49-F238E27FC236}">
                      <a16:creationId xmlns:a16="http://schemas.microsoft.com/office/drawing/2014/main" id="{26E209E7-D8A8-4B65-82A3-6E08B3B845CD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75" name="正方形/長方形 74">
                <a:extLst>
                  <a:ext uri="{FF2B5EF4-FFF2-40B4-BE49-F238E27FC236}">
                    <a16:creationId xmlns:a16="http://schemas.microsoft.com/office/drawing/2014/main" id="{AFB8F28B-1361-4261-8E52-16EFAC9D9C60}"/>
                  </a:ext>
                </a:extLst>
              </p:cNvPr>
              <p:cNvSpPr/>
              <p:nvPr/>
            </p:nvSpPr>
            <p:spPr>
              <a:xfrm>
                <a:off x="220151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2" name="グループ化 61">
              <a:extLst>
                <a:ext uri="{FF2B5EF4-FFF2-40B4-BE49-F238E27FC236}">
                  <a16:creationId xmlns:a16="http://schemas.microsoft.com/office/drawing/2014/main" id="{827D96B8-B5A0-498A-8CA4-D13256E3F0D2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65" name="図 64" descr="アイコン&#10;&#10;自動的に生成された説明">
                <a:extLst>
                  <a:ext uri="{FF2B5EF4-FFF2-40B4-BE49-F238E27FC236}">
                    <a16:creationId xmlns:a16="http://schemas.microsoft.com/office/drawing/2014/main" id="{93479E02-BE57-4D6C-8A2A-187D5F65BE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AAA674F4-8C51-4E79-8064-82FF405417A5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72" name="正方形/長方形 71">
                  <a:extLst>
                    <a:ext uri="{FF2B5EF4-FFF2-40B4-BE49-F238E27FC236}">
                      <a16:creationId xmlns:a16="http://schemas.microsoft.com/office/drawing/2014/main" id="{00F464B3-17C2-432A-A28F-6D273E1C498D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3" name="正方形/長方形 72">
                  <a:extLst>
                    <a:ext uri="{FF2B5EF4-FFF2-40B4-BE49-F238E27FC236}">
                      <a16:creationId xmlns:a16="http://schemas.microsoft.com/office/drawing/2014/main" id="{612A1EDD-8511-40E5-A602-76EC6E4DF716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67" name="グループ化 66">
                <a:extLst>
                  <a:ext uri="{FF2B5EF4-FFF2-40B4-BE49-F238E27FC236}">
                    <a16:creationId xmlns:a16="http://schemas.microsoft.com/office/drawing/2014/main" id="{D14C867F-7772-435E-839D-652183C54636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70" name="二等辺三角形 69">
                  <a:extLst>
                    <a:ext uri="{FF2B5EF4-FFF2-40B4-BE49-F238E27FC236}">
                      <a16:creationId xmlns:a16="http://schemas.microsoft.com/office/drawing/2014/main" id="{B6E9E662-F8DB-433D-9DB0-C56174A6A3EF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71" name="直線コネクタ 70">
                  <a:extLst>
                    <a:ext uri="{FF2B5EF4-FFF2-40B4-BE49-F238E27FC236}">
                      <a16:creationId xmlns:a16="http://schemas.microsoft.com/office/drawing/2014/main" id="{B1DF915A-BDFB-4807-A7A7-A81F12FA87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6A42C0FD-1806-40FA-9F85-6F46C223CB06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69" name="図 68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17E96E0B-FCAE-4C66-96AB-14D0658895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4A78E966-E8BB-48E6-85E1-468623A90FE6}"/>
                </a:ext>
              </a:extLst>
            </p:cNvPr>
            <p:cNvSpPr/>
            <p:nvPr/>
          </p:nvSpPr>
          <p:spPr>
            <a:xfrm>
              <a:off x="18827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4" name="楕円 63">
              <a:extLst>
                <a:ext uri="{FF2B5EF4-FFF2-40B4-BE49-F238E27FC236}">
                  <a16:creationId xmlns:a16="http://schemas.microsoft.com/office/drawing/2014/main" id="{B305CB8B-A109-4EE6-B5A7-264940BBEAB6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9" name="フリーフォーム: 図形 48">
            <a:extLst>
              <a:ext uri="{FF2B5EF4-FFF2-40B4-BE49-F238E27FC236}">
                <a16:creationId xmlns:a16="http://schemas.microsoft.com/office/drawing/2014/main" id="{B8815248-E5BA-4865-8C42-B8B65D4860D0}"/>
              </a:ext>
            </a:extLst>
          </p:cNvPr>
          <p:cNvSpPr/>
          <p:nvPr/>
        </p:nvSpPr>
        <p:spPr>
          <a:xfrm rot="10800000">
            <a:off x="12478965" y="6198949"/>
            <a:ext cx="6705600" cy="1011733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45" name="フリーフォーム: 図形 44">
            <a:extLst>
              <a:ext uri="{FF2B5EF4-FFF2-40B4-BE49-F238E27FC236}">
                <a16:creationId xmlns:a16="http://schemas.microsoft.com/office/drawing/2014/main" id="{72988B9F-28BB-4163-894C-51D283171989}"/>
              </a:ext>
            </a:extLst>
          </p:cNvPr>
          <p:cNvSpPr/>
          <p:nvPr/>
        </p:nvSpPr>
        <p:spPr>
          <a:xfrm>
            <a:off x="2388645" y="4985459"/>
            <a:ext cx="7710020" cy="667046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  <a:gd name="connsiteX0" fmla="*/ 6705600 w 6705600"/>
              <a:gd name="connsiteY0" fmla="*/ 787400 h 787400"/>
              <a:gd name="connsiteX1" fmla="*/ 0 w 6705600"/>
              <a:gd name="connsiteY1" fmla="*/ 787400 h 787400"/>
              <a:gd name="connsiteX2" fmla="*/ 0 w 6705600"/>
              <a:gd name="connsiteY2" fmla="*/ 0 h 787400"/>
              <a:gd name="connsiteX3" fmla="*/ 5916101 w 6705600"/>
              <a:gd name="connsiteY3" fmla="*/ 0 h 787400"/>
              <a:gd name="connsiteX4" fmla="*/ 6155861 w 6705600"/>
              <a:gd name="connsiteY4" fmla="*/ 21213 h 787400"/>
              <a:gd name="connsiteX5" fmla="*/ 6395621 w 6705600"/>
              <a:gd name="connsiteY5" fmla="*/ 0 h 787400"/>
              <a:gd name="connsiteX6" fmla="*/ 6705600 w 6705600"/>
              <a:gd name="connsiteY6" fmla="*/ 0 h 787400"/>
              <a:gd name="connsiteX7" fmla="*/ 6705600 w 6705600"/>
              <a:gd name="connsiteY7" fmla="*/ 787400 h 787400"/>
              <a:gd name="connsiteX0" fmla="*/ 6705600 w 6705600"/>
              <a:gd name="connsiteY0" fmla="*/ 801048 h 801048"/>
              <a:gd name="connsiteX1" fmla="*/ 0 w 6705600"/>
              <a:gd name="connsiteY1" fmla="*/ 801048 h 801048"/>
              <a:gd name="connsiteX2" fmla="*/ 0 w 6705600"/>
              <a:gd name="connsiteY2" fmla="*/ 13648 h 801048"/>
              <a:gd name="connsiteX3" fmla="*/ 5916101 w 6705600"/>
              <a:gd name="connsiteY3" fmla="*/ 13648 h 801048"/>
              <a:gd name="connsiteX4" fmla="*/ 6155861 w 6705600"/>
              <a:gd name="connsiteY4" fmla="*/ 0 h 801048"/>
              <a:gd name="connsiteX5" fmla="*/ 6395621 w 6705600"/>
              <a:gd name="connsiteY5" fmla="*/ 13648 h 801048"/>
              <a:gd name="connsiteX6" fmla="*/ 6705600 w 6705600"/>
              <a:gd name="connsiteY6" fmla="*/ 13648 h 801048"/>
              <a:gd name="connsiteX7" fmla="*/ 6705600 w 6705600"/>
              <a:gd name="connsiteY7" fmla="*/ 801048 h 80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05600" h="801048">
                <a:moveTo>
                  <a:pt x="6705600" y="801048"/>
                </a:moveTo>
                <a:lnTo>
                  <a:pt x="0" y="801048"/>
                </a:lnTo>
                <a:lnTo>
                  <a:pt x="0" y="13648"/>
                </a:lnTo>
                <a:lnTo>
                  <a:pt x="5916101" y="13648"/>
                </a:lnTo>
                <a:lnTo>
                  <a:pt x="6155861" y="0"/>
                </a:lnTo>
                <a:lnTo>
                  <a:pt x="6395621" y="13648"/>
                </a:lnTo>
                <a:lnTo>
                  <a:pt x="6705600" y="13648"/>
                </a:lnTo>
                <a:lnTo>
                  <a:pt x="6705600" y="801048"/>
                </a:lnTo>
                <a:close/>
              </a:path>
            </a:pathLst>
          </a:custGeom>
          <a:solidFill>
            <a:srgbClr val="D2691E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44" name="フリーフォーム: 図形 43">
            <a:extLst>
              <a:ext uri="{FF2B5EF4-FFF2-40B4-BE49-F238E27FC236}">
                <a16:creationId xmlns:a16="http://schemas.microsoft.com/office/drawing/2014/main" id="{A4E8ACE9-34C1-4809-BF89-57376A62B8F1}"/>
              </a:ext>
            </a:extLst>
          </p:cNvPr>
          <p:cNvSpPr/>
          <p:nvPr/>
        </p:nvSpPr>
        <p:spPr>
          <a:xfrm rot="10800000">
            <a:off x="2374131" y="4346252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FFA500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3" name="フリーフォーム: 図形 42">
            <a:extLst>
              <a:ext uri="{FF2B5EF4-FFF2-40B4-BE49-F238E27FC236}">
                <a16:creationId xmlns:a16="http://schemas.microsoft.com/office/drawing/2014/main" id="{B4BDF207-490A-47DC-A90C-FA71C041BBC1}"/>
              </a:ext>
            </a:extLst>
          </p:cNvPr>
          <p:cNvSpPr/>
          <p:nvPr/>
        </p:nvSpPr>
        <p:spPr>
          <a:xfrm rot="10800000">
            <a:off x="2368996" y="3709950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FFD700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8" name="フリーフォーム: 図形 47">
            <a:extLst>
              <a:ext uri="{FF2B5EF4-FFF2-40B4-BE49-F238E27FC236}">
                <a16:creationId xmlns:a16="http://schemas.microsoft.com/office/drawing/2014/main" id="{506C9821-1106-4ACB-8632-63EDC3C89FFD}"/>
              </a:ext>
            </a:extLst>
          </p:cNvPr>
          <p:cNvSpPr/>
          <p:nvPr/>
        </p:nvSpPr>
        <p:spPr>
          <a:xfrm rot="10800000">
            <a:off x="2388645" y="3055550"/>
            <a:ext cx="7710020" cy="914962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20B2AA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6" name="フリーフォーム: 図形 45">
            <a:extLst>
              <a:ext uri="{FF2B5EF4-FFF2-40B4-BE49-F238E27FC236}">
                <a16:creationId xmlns:a16="http://schemas.microsoft.com/office/drawing/2014/main" id="{0977803A-8008-401E-ACD8-6958AA408BF0}"/>
              </a:ext>
            </a:extLst>
          </p:cNvPr>
          <p:cNvSpPr/>
          <p:nvPr/>
        </p:nvSpPr>
        <p:spPr>
          <a:xfrm rot="10800000">
            <a:off x="2388645" y="2388992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87CEFA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42" name="フリーフォーム: 図形 41">
            <a:extLst>
              <a:ext uri="{FF2B5EF4-FFF2-40B4-BE49-F238E27FC236}">
                <a16:creationId xmlns:a16="http://schemas.microsoft.com/office/drawing/2014/main" id="{0008D322-0549-4A5D-86D6-D57DCEFD0EDB}"/>
              </a:ext>
            </a:extLst>
          </p:cNvPr>
          <p:cNvSpPr/>
          <p:nvPr/>
        </p:nvSpPr>
        <p:spPr>
          <a:xfrm rot="10800000">
            <a:off x="2388645" y="1722258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6495ED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470D0C27-532A-4DA6-BD1E-A79212ACB73C}"/>
              </a:ext>
            </a:extLst>
          </p:cNvPr>
          <p:cNvSpPr txBox="1"/>
          <p:nvPr/>
        </p:nvSpPr>
        <p:spPr>
          <a:xfrm>
            <a:off x="5383524" y="1754766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コンテンツ。</a:t>
            </a:r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65B0F4C0-DDC4-40D6-B2C1-763FCCFF62B2}"/>
              </a:ext>
            </a:extLst>
          </p:cNvPr>
          <p:cNvSpPr txBox="1"/>
          <p:nvPr/>
        </p:nvSpPr>
        <p:spPr>
          <a:xfrm>
            <a:off x="5383524" y="3111538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チームについて。</a:t>
            </a: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442B3935-EE1E-4080-9DA2-2E405ACED7CF}"/>
              </a:ext>
            </a:extLst>
          </p:cNvPr>
          <p:cNvSpPr txBox="1"/>
          <p:nvPr/>
        </p:nvSpPr>
        <p:spPr>
          <a:xfrm>
            <a:off x="5383524" y="3763247"/>
            <a:ext cx="38964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みんなのがんばり。</a:t>
            </a:r>
          </a:p>
        </p:txBody>
      </p: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4A57E542-BE65-488C-924D-E5301C9A728B}"/>
              </a:ext>
            </a:extLst>
          </p:cNvPr>
          <p:cNvSpPr txBox="1"/>
          <p:nvPr/>
        </p:nvSpPr>
        <p:spPr>
          <a:xfrm>
            <a:off x="5383524" y="2457138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デモンストレーション。</a:t>
            </a:r>
          </a:p>
        </p:txBody>
      </p: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EBC87596-7CBF-4190-B544-122577E362ED}"/>
              </a:ext>
            </a:extLst>
          </p:cNvPr>
          <p:cNvSpPr txBox="1"/>
          <p:nvPr/>
        </p:nvSpPr>
        <p:spPr>
          <a:xfrm>
            <a:off x="5394948" y="4399550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かだい。</a:t>
            </a:r>
          </a:p>
        </p:txBody>
      </p:sp>
      <p:sp>
        <p:nvSpPr>
          <p:cNvPr id="41" name="フリーフォーム: 図形 40">
            <a:extLst>
              <a:ext uri="{FF2B5EF4-FFF2-40B4-BE49-F238E27FC236}">
                <a16:creationId xmlns:a16="http://schemas.microsoft.com/office/drawing/2014/main" id="{505FEFC4-462B-414D-B2BC-D5488D0DD5BB}"/>
              </a:ext>
            </a:extLst>
          </p:cNvPr>
          <p:cNvSpPr/>
          <p:nvPr/>
        </p:nvSpPr>
        <p:spPr>
          <a:xfrm rot="10800000">
            <a:off x="2368996" y="1067403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4682B4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46412F01-6F38-483F-90B5-3A0366AFAD88}"/>
              </a:ext>
            </a:extLst>
          </p:cNvPr>
          <p:cNvSpPr txBox="1"/>
          <p:nvPr/>
        </p:nvSpPr>
        <p:spPr>
          <a:xfrm>
            <a:off x="5383524" y="1113748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きっかけ。</a:t>
            </a:r>
          </a:p>
        </p:txBody>
      </p: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045B45A7-22A2-41F2-B7B8-0D8FB77354B3}"/>
              </a:ext>
            </a:extLst>
          </p:cNvPr>
          <p:cNvSpPr txBox="1"/>
          <p:nvPr/>
        </p:nvSpPr>
        <p:spPr>
          <a:xfrm>
            <a:off x="5394948" y="5022880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さいごに。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B736ED3-D2D6-4BCB-8C10-571898B998C8}"/>
              </a:ext>
            </a:extLst>
          </p:cNvPr>
          <p:cNvSpPr txBox="1"/>
          <p:nvPr/>
        </p:nvSpPr>
        <p:spPr>
          <a:xfrm>
            <a:off x="3735100" y="1177679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01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646CB633-CF79-46E3-8996-218CAC4D33E9}"/>
              </a:ext>
            </a:extLst>
          </p:cNvPr>
          <p:cNvSpPr txBox="1"/>
          <p:nvPr/>
        </p:nvSpPr>
        <p:spPr>
          <a:xfrm>
            <a:off x="3735100" y="1817475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02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E18AC37F-74CC-450C-A0D5-770E840B2A42}"/>
              </a:ext>
            </a:extLst>
          </p:cNvPr>
          <p:cNvSpPr txBox="1"/>
          <p:nvPr/>
        </p:nvSpPr>
        <p:spPr>
          <a:xfrm>
            <a:off x="3754749" y="2514769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03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0CEDA8A0-0613-4963-BC78-34D198BE737E}"/>
              </a:ext>
            </a:extLst>
          </p:cNvPr>
          <p:cNvSpPr txBox="1"/>
          <p:nvPr/>
        </p:nvSpPr>
        <p:spPr>
          <a:xfrm>
            <a:off x="3759862" y="3151072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04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7" name="テキスト ボックス 56">
            <a:extLst>
              <a:ext uri="{FF2B5EF4-FFF2-40B4-BE49-F238E27FC236}">
                <a16:creationId xmlns:a16="http://schemas.microsoft.com/office/drawing/2014/main" id="{28165989-1A17-4081-B2B3-DB316568181F}"/>
              </a:ext>
            </a:extLst>
          </p:cNvPr>
          <p:cNvSpPr txBox="1"/>
          <p:nvPr/>
        </p:nvSpPr>
        <p:spPr>
          <a:xfrm>
            <a:off x="3754749" y="3778734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>
                <a:solidFill>
                  <a:schemeClr val="bg1"/>
                </a:solidFill>
                <a:latin typeface="Arial Black" panose="020B0A04020102020204" pitchFamily="34" charset="0"/>
              </a:rPr>
              <a:t>05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693C4ADA-89BF-4571-8E0B-235FFDE3A80F}"/>
              </a:ext>
            </a:extLst>
          </p:cNvPr>
          <p:cNvSpPr txBox="1"/>
          <p:nvPr/>
        </p:nvSpPr>
        <p:spPr>
          <a:xfrm>
            <a:off x="3754749" y="4426127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06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0883F677-45C9-4591-902D-24FDFE0FED2F}"/>
              </a:ext>
            </a:extLst>
          </p:cNvPr>
          <p:cNvSpPr txBox="1"/>
          <p:nvPr/>
        </p:nvSpPr>
        <p:spPr>
          <a:xfrm>
            <a:off x="3773200" y="5141194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07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27026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CCE431DA-8DF2-4176-A095-5638BCB6AF81}"/>
              </a:ext>
            </a:extLst>
          </p:cNvPr>
          <p:cNvGrpSpPr/>
          <p:nvPr/>
        </p:nvGrpSpPr>
        <p:grpSpPr>
          <a:xfrm>
            <a:off x="-5112" y="-1094"/>
            <a:ext cx="12192000" cy="6858000"/>
            <a:chOff x="-17360" y="0"/>
            <a:chExt cx="12192000" cy="6858000"/>
          </a:xfrm>
        </p:grpSpPr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FC5CF9C3-4EBD-4DDE-836B-ABDA1F04192C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F74E5CF6-D473-46A4-AD75-C00BB10B9129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20" name="正方形/長方形 19">
                  <a:extLst>
                    <a:ext uri="{FF2B5EF4-FFF2-40B4-BE49-F238E27FC236}">
                      <a16:creationId xmlns:a16="http://schemas.microsoft.com/office/drawing/2014/main" id="{ACA43FB8-0688-4A39-BC58-219236752C27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1" name="正方形/長方形 20">
                  <a:extLst>
                    <a:ext uri="{FF2B5EF4-FFF2-40B4-BE49-F238E27FC236}">
                      <a16:creationId xmlns:a16="http://schemas.microsoft.com/office/drawing/2014/main" id="{CE6D76A3-7B0E-479C-B73A-ECBA05EA9C88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rgbClr val="FFFACD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19" name="正方形/長方形 18">
                <a:extLst>
                  <a:ext uri="{FF2B5EF4-FFF2-40B4-BE49-F238E27FC236}">
                    <a16:creationId xmlns:a16="http://schemas.microsoft.com/office/drawing/2014/main" id="{ACA146EE-FE55-4352-A112-0C79F3D671C0}"/>
                  </a:ext>
                </a:extLst>
              </p:cNvPr>
              <p:cNvSpPr/>
              <p:nvPr/>
            </p:nvSpPr>
            <p:spPr>
              <a:xfrm>
                <a:off x="233403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" name="グループ化 5">
              <a:extLst>
                <a:ext uri="{FF2B5EF4-FFF2-40B4-BE49-F238E27FC236}">
                  <a16:creationId xmlns:a16="http://schemas.microsoft.com/office/drawing/2014/main" id="{56A653BF-D2A2-4D31-8B8B-63C9EF61BE9A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9" name="図 8" descr="アイコン&#10;&#10;自動的に生成された説明">
                <a:extLst>
                  <a:ext uri="{FF2B5EF4-FFF2-40B4-BE49-F238E27FC236}">
                    <a16:creationId xmlns:a16="http://schemas.microsoft.com/office/drawing/2014/main" id="{03CDD8B8-02A8-42C2-9CF7-E3D40DDBA9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10" name="グループ化 9">
                <a:extLst>
                  <a:ext uri="{FF2B5EF4-FFF2-40B4-BE49-F238E27FC236}">
                    <a16:creationId xmlns:a16="http://schemas.microsoft.com/office/drawing/2014/main" id="{561A2E7A-59FB-4DE9-84D0-9B99A61B1408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16" name="正方形/長方形 15">
                  <a:extLst>
                    <a:ext uri="{FF2B5EF4-FFF2-40B4-BE49-F238E27FC236}">
                      <a16:creationId xmlns:a16="http://schemas.microsoft.com/office/drawing/2014/main" id="{67943B5A-5F50-4181-87DC-BE4899A03A59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7" name="正方形/長方形 16">
                  <a:extLst>
                    <a:ext uri="{FF2B5EF4-FFF2-40B4-BE49-F238E27FC236}">
                      <a16:creationId xmlns:a16="http://schemas.microsoft.com/office/drawing/2014/main" id="{61519BA0-0FE6-402E-A2DA-8126C35B2149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11" name="グループ化 10">
                <a:extLst>
                  <a:ext uri="{FF2B5EF4-FFF2-40B4-BE49-F238E27FC236}">
                    <a16:creationId xmlns:a16="http://schemas.microsoft.com/office/drawing/2014/main" id="{C0103EDE-0988-4C1E-BDA6-2E4509F526B3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14" name="二等辺三角形 13">
                  <a:extLst>
                    <a:ext uri="{FF2B5EF4-FFF2-40B4-BE49-F238E27FC236}">
                      <a16:creationId xmlns:a16="http://schemas.microsoft.com/office/drawing/2014/main" id="{F5A0F135-008A-4F3F-8211-8083322EB10B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15" name="直線コネクタ 14">
                  <a:extLst>
                    <a:ext uri="{FF2B5EF4-FFF2-40B4-BE49-F238E27FC236}">
                      <a16:creationId xmlns:a16="http://schemas.microsoft.com/office/drawing/2014/main" id="{5FEA4DD9-7151-44B1-8572-50CA665FAF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" name="正方形/長方形 11">
                <a:extLst>
                  <a:ext uri="{FF2B5EF4-FFF2-40B4-BE49-F238E27FC236}">
                    <a16:creationId xmlns:a16="http://schemas.microsoft.com/office/drawing/2014/main" id="{61591AB0-7763-46FE-B0A5-4693B3551907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13" name="図 12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4B8103F1-4092-4A1A-BCA4-6BFF552F2B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CA6F8DF6-69D3-4A26-AA78-B977A316E39F}"/>
                </a:ext>
              </a:extLst>
            </p:cNvPr>
            <p:cNvSpPr/>
            <p:nvPr/>
          </p:nvSpPr>
          <p:spPr>
            <a:xfrm>
              <a:off x="18827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楕円 7">
              <a:extLst>
                <a:ext uri="{FF2B5EF4-FFF2-40B4-BE49-F238E27FC236}">
                  <a16:creationId xmlns:a16="http://schemas.microsoft.com/office/drawing/2014/main" id="{FF33B1B6-437D-48AC-9562-B2FE67DAB9F7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5" name="楕円 24">
            <a:extLst>
              <a:ext uri="{FF2B5EF4-FFF2-40B4-BE49-F238E27FC236}">
                <a16:creationId xmlns:a16="http://schemas.microsoft.com/office/drawing/2014/main" id="{F55259E6-062E-4754-BE7D-F877882F1B65}"/>
              </a:ext>
            </a:extLst>
          </p:cNvPr>
          <p:cNvSpPr/>
          <p:nvPr/>
        </p:nvSpPr>
        <p:spPr>
          <a:xfrm>
            <a:off x="4144743" y="546022"/>
            <a:ext cx="3547234" cy="3547234"/>
          </a:xfrm>
          <a:prstGeom prst="ellipse">
            <a:avLst/>
          </a:prstGeom>
          <a:solidFill>
            <a:srgbClr val="0070C0">
              <a:alpha val="40000"/>
            </a:srgb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6" name="楕円 25">
            <a:extLst>
              <a:ext uri="{FF2B5EF4-FFF2-40B4-BE49-F238E27FC236}">
                <a16:creationId xmlns:a16="http://schemas.microsoft.com/office/drawing/2014/main" id="{A1974517-E46E-45B2-889C-7C398CBBAEF1}"/>
              </a:ext>
            </a:extLst>
          </p:cNvPr>
          <p:cNvSpPr/>
          <p:nvPr/>
        </p:nvSpPr>
        <p:spPr>
          <a:xfrm>
            <a:off x="2655128" y="2521129"/>
            <a:ext cx="3547234" cy="3547234"/>
          </a:xfrm>
          <a:prstGeom prst="ellipse">
            <a:avLst/>
          </a:prstGeom>
          <a:solidFill>
            <a:schemeClr val="accent1">
              <a:lumMod val="75000"/>
              <a:alpha val="4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7" name="楕円 26">
            <a:extLst>
              <a:ext uri="{FF2B5EF4-FFF2-40B4-BE49-F238E27FC236}">
                <a16:creationId xmlns:a16="http://schemas.microsoft.com/office/drawing/2014/main" id="{D2943E7C-D14A-4ECC-B2BC-D930DC1A2471}"/>
              </a:ext>
            </a:extLst>
          </p:cNvPr>
          <p:cNvSpPr/>
          <p:nvPr/>
        </p:nvSpPr>
        <p:spPr>
          <a:xfrm>
            <a:off x="5616634" y="2530559"/>
            <a:ext cx="3547234" cy="3547234"/>
          </a:xfrm>
          <a:prstGeom prst="ellipse">
            <a:avLst/>
          </a:prstGeom>
          <a:solidFill>
            <a:schemeClr val="bg2">
              <a:lumMod val="25000"/>
              <a:alpha val="4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ACD36517-C2FB-49A7-87AF-CB311CFE3FBE}"/>
              </a:ext>
            </a:extLst>
          </p:cNvPr>
          <p:cNvSpPr txBox="1"/>
          <p:nvPr/>
        </p:nvSpPr>
        <p:spPr>
          <a:xfrm>
            <a:off x="5018674" y="1321547"/>
            <a:ext cx="1908383" cy="425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spc="6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ドキュメント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CDE23688-0C67-49E1-8F01-9C82ACB7642E}"/>
              </a:ext>
            </a:extLst>
          </p:cNvPr>
          <p:cNvSpPr txBox="1"/>
          <p:nvPr/>
        </p:nvSpPr>
        <p:spPr>
          <a:xfrm>
            <a:off x="4986693" y="1720465"/>
            <a:ext cx="1848704" cy="425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spc="6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データ管理</a:t>
            </a: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DF073D46-2F77-4EED-9521-1E12A659E809}"/>
              </a:ext>
            </a:extLst>
          </p:cNvPr>
          <p:cNvSpPr txBox="1"/>
          <p:nvPr/>
        </p:nvSpPr>
        <p:spPr>
          <a:xfrm>
            <a:off x="4717723" y="2135729"/>
            <a:ext cx="2450615" cy="425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spc="3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スケジュール管理</a:t>
            </a: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23D9D06D-0BEE-4E4E-B233-380A5162EE8E}"/>
              </a:ext>
            </a:extLst>
          </p:cNvPr>
          <p:cNvSpPr txBox="1"/>
          <p:nvPr/>
        </p:nvSpPr>
        <p:spPr>
          <a:xfrm>
            <a:off x="3375622" y="3741898"/>
            <a:ext cx="2150512" cy="425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コミュニケーション</a:t>
            </a:r>
            <a:endParaRPr kumimoji="1" lang="ja-JP" altLang="en-US" sz="2400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5592010E-D5B0-44B0-B36E-08AE47D06406}"/>
              </a:ext>
            </a:extLst>
          </p:cNvPr>
          <p:cNvSpPr txBox="1"/>
          <p:nvPr/>
        </p:nvSpPr>
        <p:spPr>
          <a:xfrm>
            <a:off x="3258327" y="4304325"/>
            <a:ext cx="21499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即断 即決 即行動</a:t>
            </a: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E58DD3D7-1A1C-4F5B-AD83-275945F6B6CD}"/>
              </a:ext>
            </a:extLst>
          </p:cNvPr>
          <p:cNvSpPr txBox="1"/>
          <p:nvPr/>
        </p:nvSpPr>
        <p:spPr>
          <a:xfrm>
            <a:off x="6420645" y="3776518"/>
            <a:ext cx="1971473" cy="425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spc="3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各役割を全う</a:t>
            </a: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7C6F6372-BE99-4572-AE5E-231D9E0949BE}"/>
              </a:ext>
            </a:extLst>
          </p:cNvPr>
          <p:cNvSpPr txBox="1"/>
          <p:nvPr/>
        </p:nvSpPr>
        <p:spPr>
          <a:xfrm>
            <a:off x="6396081" y="4304176"/>
            <a:ext cx="2176090" cy="425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spc="3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SOS</a:t>
            </a:r>
            <a:r>
              <a:rPr kumimoji="1" lang="ja-JP" altLang="en-US" sz="2000" spc="3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とサポート</a:t>
            </a:r>
          </a:p>
        </p:txBody>
      </p:sp>
      <p:sp>
        <p:nvSpPr>
          <p:cNvPr id="38" name="タイトル 1">
            <a:extLst>
              <a:ext uri="{FF2B5EF4-FFF2-40B4-BE49-F238E27FC236}">
                <a16:creationId xmlns:a16="http://schemas.microsoft.com/office/drawing/2014/main" id="{C461B2B2-B380-46C7-AF75-745FFD1E7769}"/>
              </a:ext>
            </a:extLst>
          </p:cNvPr>
          <p:cNvSpPr txBox="1">
            <a:spLocks/>
          </p:cNvSpPr>
          <p:nvPr/>
        </p:nvSpPr>
        <p:spPr>
          <a:xfrm>
            <a:off x="479427" y="164368"/>
            <a:ext cx="3774327" cy="1292983"/>
          </a:xfrm>
          <a:prstGeom prst="rect">
            <a:avLst/>
          </a:prstGeom>
        </p:spPr>
        <p:txBody>
          <a:bodyPr lIns="109728" tIns="109728" rIns="109728" bIns="9144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 spc="14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ja-JP" altLang="en-US" sz="4800" b="1" spc="0" dirty="0">
                <a:ln w="222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チームワーク。</a:t>
            </a:r>
          </a:p>
        </p:txBody>
      </p:sp>
    </p:spTree>
    <p:extLst>
      <p:ext uri="{BB962C8B-B14F-4D97-AF65-F5344CB8AC3E}">
        <p14:creationId xmlns:p14="http://schemas.microsoft.com/office/powerpoint/2010/main" val="34784969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C5774CC3-1CD7-49BB-A8BC-F1FE697C0704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17360" y="0"/>
            <a:chExt cx="12192000" cy="6858000"/>
          </a:xfrm>
        </p:grpSpPr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D4A4AA78-5CEE-4F09-B08D-E68FFD88E498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8CDE2FF6-72B3-4C89-A910-74E037D7E5A6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20" name="正方形/長方形 19">
                  <a:extLst>
                    <a:ext uri="{FF2B5EF4-FFF2-40B4-BE49-F238E27FC236}">
                      <a16:creationId xmlns:a16="http://schemas.microsoft.com/office/drawing/2014/main" id="{3F5C6388-EB1E-4BC0-9C0F-50E86DD293B9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1" name="正方形/長方形 20">
                  <a:extLst>
                    <a:ext uri="{FF2B5EF4-FFF2-40B4-BE49-F238E27FC236}">
                      <a16:creationId xmlns:a16="http://schemas.microsoft.com/office/drawing/2014/main" id="{3B115290-C4FC-4AD8-8C20-810114F5FE87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rgbClr val="FFFACD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19" name="正方形/長方形 18">
                <a:extLst>
                  <a:ext uri="{FF2B5EF4-FFF2-40B4-BE49-F238E27FC236}">
                    <a16:creationId xmlns:a16="http://schemas.microsoft.com/office/drawing/2014/main" id="{CA70E934-7FB8-4448-ABBD-34D61FEAAD89}"/>
                  </a:ext>
                </a:extLst>
              </p:cNvPr>
              <p:cNvSpPr/>
              <p:nvPr/>
            </p:nvSpPr>
            <p:spPr>
              <a:xfrm>
                <a:off x="233403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" name="グループ化 5">
              <a:extLst>
                <a:ext uri="{FF2B5EF4-FFF2-40B4-BE49-F238E27FC236}">
                  <a16:creationId xmlns:a16="http://schemas.microsoft.com/office/drawing/2014/main" id="{75533C48-4375-4575-90CA-6F4C30A05624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9" name="図 8" descr="アイコン&#10;&#10;自動的に生成された説明">
                <a:extLst>
                  <a:ext uri="{FF2B5EF4-FFF2-40B4-BE49-F238E27FC236}">
                    <a16:creationId xmlns:a16="http://schemas.microsoft.com/office/drawing/2014/main" id="{B6639BB6-FB41-432F-BE93-95AF320C87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10" name="グループ化 9">
                <a:extLst>
                  <a:ext uri="{FF2B5EF4-FFF2-40B4-BE49-F238E27FC236}">
                    <a16:creationId xmlns:a16="http://schemas.microsoft.com/office/drawing/2014/main" id="{3FE33C2E-8AD3-4D1E-ACF2-41DD9E8EFC5B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16" name="正方形/長方形 15">
                  <a:extLst>
                    <a:ext uri="{FF2B5EF4-FFF2-40B4-BE49-F238E27FC236}">
                      <a16:creationId xmlns:a16="http://schemas.microsoft.com/office/drawing/2014/main" id="{D4CDB664-A564-448A-AE60-FF4D4FE568D4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7" name="正方形/長方形 16">
                  <a:extLst>
                    <a:ext uri="{FF2B5EF4-FFF2-40B4-BE49-F238E27FC236}">
                      <a16:creationId xmlns:a16="http://schemas.microsoft.com/office/drawing/2014/main" id="{A9B22AFC-90C4-4C8E-A76E-AA902A74CC05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11" name="グループ化 10">
                <a:extLst>
                  <a:ext uri="{FF2B5EF4-FFF2-40B4-BE49-F238E27FC236}">
                    <a16:creationId xmlns:a16="http://schemas.microsoft.com/office/drawing/2014/main" id="{C2B84DAB-ED0F-4DCF-9DF8-C4F3C8DD28EE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14" name="二等辺三角形 13">
                  <a:extLst>
                    <a:ext uri="{FF2B5EF4-FFF2-40B4-BE49-F238E27FC236}">
                      <a16:creationId xmlns:a16="http://schemas.microsoft.com/office/drawing/2014/main" id="{DD9E4884-EBD9-4007-A297-E13F98E8EB88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15" name="直線コネクタ 14">
                  <a:extLst>
                    <a:ext uri="{FF2B5EF4-FFF2-40B4-BE49-F238E27FC236}">
                      <a16:creationId xmlns:a16="http://schemas.microsoft.com/office/drawing/2014/main" id="{46A7D50B-2BD5-48C8-8471-BE3529D69AF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" name="正方形/長方形 11">
                <a:extLst>
                  <a:ext uri="{FF2B5EF4-FFF2-40B4-BE49-F238E27FC236}">
                    <a16:creationId xmlns:a16="http://schemas.microsoft.com/office/drawing/2014/main" id="{7B7ADB4C-4AB0-42BA-B4E6-97F161545C1C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13" name="図 12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89B7AE76-7DB1-47BC-AF3E-D503CC66E2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9E8EA680-88C1-4031-8753-DE52A677F7D4}"/>
                </a:ext>
              </a:extLst>
            </p:cNvPr>
            <p:cNvSpPr/>
            <p:nvPr/>
          </p:nvSpPr>
          <p:spPr>
            <a:xfrm>
              <a:off x="18827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楕円 7">
              <a:extLst>
                <a:ext uri="{FF2B5EF4-FFF2-40B4-BE49-F238E27FC236}">
                  <a16:creationId xmlns:a16="http://schemas.microsoft.com/office/drawing/2014/main" id="{C7A055D5-68D7-47BB-A9F2-C49C5DB1C65C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3" name="四角形: 角を丸くする 22">
            <a:extLst>
              <a:ext uri="{FF2B5EF4-FFF2-40B4-BE49-F238E27FC236}">
                <a16:creationId xmlns:a16="http://schemas.microsoft.com/office/drawing/2014/main" id="{D76602C0-EC79-4EEA-AB2D-852F8768B684}"/>
              </a:ext>
            </a:extLst>
          </p:cNvPr>
          <p:cNvSpPr/>
          <p:nvPr/>
        </p:nvSpPr>
        <p:spPr>
          <a:xfrm>
            <a:off x="644320" y="1321000"/>
            <a:ext cx="10887655" cy="4590924"/>
          </a:xfrm>
          <a:prstGeom prst="roundRect">
            <a:avLst>
              <a:gd name="adj" fmla="val 416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8CE7BEA0-859D-4109-85D0-4075F51EA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7666" y="316875"/>
            <a:ext cx="4176029" cy="932231"/>
          </a:xfrm>
        </p:spPr>
        <p:txBody>
          <a:bodyPr>
            <a:normAutofit/>
          </a:bodyPr>
          <a:lstStyle/>
          <a:p>
            <a:r>
              <a:rPr kumimoji="1" lang="ja-JP" altLang="en-US" sz="4400" spc="-3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グループの成長</a:t>
            </a:r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99E1F9A3-A9E6-4493-AA33-B1A172AA3FDA}"/>
              </a:ext>
            </a:extLst>
          </p:cNvPr>
          <p:cNvCxnSpPr>
            <a:cxnSpLocks/>
          </p:cNvCxnSpPr>
          <p:nvPr/>
        </p:nvCxnSpPr>
        <p:spPr>
          <a:xfrm>
            <a:off x="6134100" y="1413729"/>
            <a:ext cx="0" cy="1164449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コネクタ 30">
            <a:extLst>
              <a:ext uri="{FF2B5EF4-FFF2-40B4-BE49-F238E27FC236}">
                <a16:creationId xmlns:a16="http://schemas.microsoft.com/office/drawing/2014/main" id="{856C2EA8-B36B-4E97-9339-CACE3BA8E1F5}"/>
              </a:ext>
            </a:extLst>
          </p:cNvPr>
          <p:cNvCxnSpPr>
            <a:cxnSpLocks/>
          </p:cNvCxnSpPr>
          <p:nvPr/>
        </p:nvCxnSpPr>
        <p:spPr>
          <a:xfrm>
            <a:off x="6127771" y="4591628"/>
            <a:ext cx="0" cy="1164449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65FE7E54-428B-4F29-91FD-1D77CF06AA79}"/>
              </a:ext>
            </a:extLst>
          </p:cNvPr>
          <p:cNvCxnSpPr>
            <a:cxnSpLocks/>
          </p:cNvCxnSpPr>
          <p:nvPr/>
        </p:nvCxnSpPr>
        <p:spPr>
          <a:xfrm>
            <a:off x="716640" y="3561296"/>
            <a:ext cx="4274460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コネクタ 34">
            <a:extLst>
              <a:ext uri="{FF2B5EF4-FFF2-40B4-BE49-F238E27FC236}">
                <a16:creationId xmlns:a16="http://schemas.microsoft.com/office/drawing/2014/main" id="{0873A1D5-3829-45E1-9F1C-A081ACF4CDE2}"/>
              </a:ext>
            </a:extLst>
          </p:cNvPr>
          <p:cNvCxnSpPr>
            <a:cxnSpLocks/>
          </p:cNvCxnSpPr>
          <p:nvPr/>
        </p:nvCxnSpPr>
        <p:spPr>
          <a:xfrm>
            <a:off x="7035800" y="3548518"/>
            <a:ext cx="449617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図 47" descr="図形&#10;&#10;低い精度で自動的に生成された説明">
            <a:extLst>
              <a:ext uri="{FF2B5EF4-FFF2-40B4-BE49-F238E27FC236}">
                <a16:creationId xmlns:a16="http://schemas.microsoft.com/office/drawing/2014/main" id="{338C5E1A-8EF1-4429-8D58-7152306C4A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881" y="2164819"/>
            <a:ext cx="1172846" cy="1172846"/>
          </a:xfrm>
          <a:prstGeom prst="rect">
            <a:avLst/>
          </a:prstGeom>
        </p:spPr>
      </p:pic>
      <p:pic>
        <p:nvPicPr>
          <p:cNvPr id="50" name="図 49" descr="図形&#10;&#10;低い精度で自動的に生成された説明">
            <a:extLst>
              <a:ext uri="{FF2B5EF4-FFF2-40B4-BE49-F238E27FC236}">
                <a16:creationId xmlns:a16="http://schemas.microsoft.com/office/drawing/2014/main" id="{C0E0B5B3-5EB5-4C4A-BF61-709BCA8E89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781" y="2227854"/>
            <a:ext cx="1083003" cy="1083003"/>
          </a:xfrm>
          <a:prstGeom prst="rect">
            <a:avLst/>
          </a:prstGeom>
        </p:spPr>
      </p:pic>
      <p:pic>
        <p:nvPicPr>
          <p:cNvPr id="52" name="図 51" descr="図形&#10;&#10;低い精度で自動的に生成された説明">
            <a:extLst>
              <a:ext uri="{FF2B5EF4-FFF2-40B4-BE49-F238E27FC236}">
                <a16:creationId xmlns:a16="http://schemas.microsoft.com/office/drawing/2014/main" id="{93CDF553-76E7-41F2-9ABF-A533CC19DE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4659" y="2237379"/>
            <a:ext cx="1083007" cy="1083007"/>
          </a:xfrm>
          <a:prstGeom prst="rect">
            <a:avLst/>
          </a:prstGeom>
        </p:spPr>
      </p:pic>
      <p:pic>
        <p:nvPicPr>
          <p:cNvPr id="53" name="図 52" descr="図形&#10;&#10;低い精度で自動的に生成された説明">
            <a:extLst>
              <a:ext uri="{FF2B5EF4-FFF2-40B4-BE49-F238E27FC236}">
                <a16:creationId xmlns:a16="http://schemas.microsoft.com/office/drawing/2014/main" id="{F6CE3313-F7F1-456D-8D00-D1556C2A14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23" y="2162388"/>
            <a:ext cx="1172846" cy="1172846"/>
          </a:xfrm>
          <a:prstGeom prst="rect">
            <a:avLst/>
          </a:prstGeom>
        </p:spPr>
      </p:pic>
      <p:pic>
        <p:nvPicPr>
          <p:cNvPr id="54" name="図 53" descr="図形&#10;&#10;低い精度で自動的に生成された説明">
            <a:extLst>
              <a:ext uri="{FF2B5EF4-FFF2-40B4-BE49-F238E27FC236}">
                <a16:creationId xmlns:a16="http://schemas.microsoft.com/office/drawing/2014/main" id="{9E920FB3-DA04-41A8-B22C-1F1D381BB3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760" y="2137067"/>
            <a:ext cx="1183836" cy="1183836"/>
          </a:xfrm>
          <a:prstGeom prst="rect">
            <a:avLst/>
          </a:prstGeom>
        </p:spPr>
      </p:pic>
      <p:pic>
        <p:nvPicPr>
          <p:cNvPr id="2052" name="Picture 4" descr="メッセージアプリ(スマホ)のイラストサンプル">
            <a:extLst>
              <a:ext uri="{FF2B5EF4-FFF2-40B4-BE49-F238E27FC236}">
                <a16:creationId xmlns:a16="http://schemas.microsoft.com/office/drawing/2014/main" id="{E9D0B3E9-A153-4281-9F04-5654C440F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7721" y="4646110"/>
            <a:ext cx="1229704" cy="122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盛り上がるミーティングのイラストサンプル">
            <a:extLst>
              <a:ext uri="{FF2B5EF4-FFF2-40B4-BE49-F238E27FC236}">
                <a16:creationId xmlns:a16="http://schemas.microsoft.com/office/drawing/2014/main" id="{E14CC2D1-AD33-4831-9150-3ACED66483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6883" y="2088623"/>
            <a:ext cx="1453111" cy="1453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歴史的会談（握手） 01のイラストサンプル">
            <a:extLst>
              <a:ext uri="{FF2B5EF4-FFF2-40B4-BE49-F238E27FC236}">
                <a16:creationId xmlns:a16="http://schemas.microsoft.com/office/drawing/2014/main" id="{0D26FD43-F97F-48CC-9652-9AB862B7DE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4881" y="4224184"/>
            <a:ext cx="1599211" cy="1599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子供の成長(幼児〜小学生)のイラストサンプル">
            <a:extLst>
              <a:ext uri="{FF2B5EF4-FFF2-40B4-BE49-F238E27FC236}">
                <a16:creationId xmlns:a16="http://schemas.microsoft.com/office/drawing/2014/main" id="{C2218DF8-6E78-4AEF-B8AF-6BD760E9B0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974815"/>
            <a:ext cx="984260" cy="984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子供の成長(幼児〜小学生)のイラストサンプル">
            <a:extLst>
              <a:ext uri="{FF2B5EF4-FFF2-40B4-BE49-F238E27FC236}">
                <a16:creationId xmlns:a16="http://schemas.microsoft.com/office/drawing/2014/main" id="{0002EC46-3179-4434-9683-0F124A4DAF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4174" y="2923181"/>
            <a:ext cx="1026980" cy="1026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ED281684-933F-4328-AEA4-A342F60E405F}"/>
              </a:ext>
            </a:extLst>
          </p:cNvPr>
          <p:cNvSpPr/>
          <p:nvPr/>
        </p:nvSpPr>
        <p:spPr>
          <a:xfrm>
            <a:off x="1796324" y="1769497"/>
            <a:ext cx="2523017" cy="13328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B023371D-5599-41C8-8216-A6576B1A013A}"/>
              </a:ext>
            </a:extLst>
          </p:cNvPr>
          <p:cNvSpPr txBox="1"/>
          <p:nvPr/>
        </p:nvSpPr>
        <p:spPr>
          <a:xfrm>
            <a:off x="1401105" y="1547709"/>
            <a:ext cx="30869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① みんなの自信がついた</a:t>
            </a:r>
          </a:p>
        </p:txBody>
      </p: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DDF3D503-4ACC-4870-A4C4-01D3FF817064}"/>
              </a:ext>
            </a:extLst>
          </p:cNvPr>
          <p:cNvSpPr/>
          <p:nvPr/>
        </p:nvSpPr>
        <p:spPr>
          <a:xfrm>
            <a:off x="7487696" y="1794362"/>
            <a:ext cx="2882580" cy="1370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4F88E0CF-3A35-4982-9E2E-2B6AA66D2ADE}"/>
              </a:ext>
            </a:extLst>
          </p:cNvPr>
          <p:cNvSpPr txBox="1"/>
          <p:nvPr/>
        </p:nvSpPr>
        <p:spPr>
          <a:xfrm>
            <a:off x="7084560" y="1569442"/>
            <a:ext cx="34690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② 適材適所　個の力を生かす</a:t>
            </a: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94CDDD1E-BD45-4A5C-BE30-8C7D2F1C0AF6}"/>
              </a:ext>
            </a:extLst>
          </p:cNvPr>
          <p:cNvSpPr/>
          <p:nvPr/>
        </p:nvSpPr>
        <p:spPr>
          <a:xfrm>
            <a:off x="1567268" y="3940172"/>
            <a:ext cx="2966317" cy="16213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45546878-F40F-4478-912C-7C3BC6AAE97C}"/>
              </a:ext>
            </a:extLst>
          </p:cNvPr>
          <p:cNvSpPr/>
          <p:nvPr/>
        </p:nvSpPr>
        <p:spPr>
          <a:xfrm>
            <a:off x="1578905" y="4280039"/>
            <a:ext cx="2226589" cy="15822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EFECC3C5-49EE-44BB-B540-1A3FAE1A4209}"/>
              </a:ext>
            </a:extLst>
          </p:cNvPr>
          <p:cNvSpPr txBox="1"/>
          <p:nvPr/>
        </p:nvSpPr>
        <p:spPr>
          <a:xfrm>
            <a:off x="1121561" y="3735028"/>
            <a:ext cx="36460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③ お互いを尊重し、メンバーを </a:t>
            </a:r>
            <a:endParaRPr kumimoji="1" lang="en-US" altLang="ja-JP" sz="2000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en-US" altLang="ja-JP" sz="20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    </a:t>
            </a:r>
            <a:r>
              <a:rPr kumimoji="1" lang="ja-JP" altLang="en-US" sz="20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気遣えるようになった</a:t>
            </a:r>
            <a:endParaRPr kumimoji="1" lang="en-US" altLang="ja-JP" sz="2000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0187480A-180A-4877-8B92-8EAD269CA04B}"/>
              </a:ext>
            </a:extLst>
          </p:cNvPr>
          <p:cNvSpPr/>
          <p:nvPr/>
        </p:nvSpPr>
        <p:spPr>
          <a:xfrm>
            <a:off x="7337339" y="4021240"/>
            <a:ext cx="3678864" cy="13161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ED668B1F-25E0-453A-ACDB-289837F4C11F}"/>
              </a:ext>
            </a:extLst>
          </p:cNvPr>
          <p:cNvSpPr/>
          <p:nvPr/>
        </p:nvSpPr>
        <p:spPr>
          <a:xfrm>
            <a:off x="7337339" y="4371234"/>
            <a:ext cx="4020410" cy="13021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26090E5B-5930-4874-B61A-9992133D094D}"/>
              </a:ext>
            </a:extLst>
          </p:cNvPr>
          <p:cNvSpPr txBox="1"/>
          <p:nvPr/>
        </p:nvSpPr>
        <p:spPr>
          <a:xfrm>
            <a:off x="6910714" y="3813143"/>
            <a:ext cx="46961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④ </a:t>
            </a:r>
            <a:r>
              <a:rPr kumimoji="1" lang="en-US" altLang="ja-JP" sz="20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LINE</a:t>
            </a:r>
            <a:r>
              <a:rPr kumimoji="1" lang="ja-JP" altLang="en-US" sz="20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グループでこまめに連絡を取り、</a:t>
            </a:r>
            <a:endParaRPr kumimoji="1" lang="en-US" altLang="ja-JP" sz="2000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0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　　親睦を深め話しやすい雰囲気になった</a:t>
            </a:r>
          </a:p>
        </p:txBody>
      </p:sp>
    </p:spTree>
    <p:extLst>
      <p:ext uri="{BB962C8B-B14F-4D97-AF65-F5344CB8AC3E}">
        <p14:creationId xmlns:p14="http://schemas.microsoft.com/office/powerpoint/2010/main" val="12205524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グループ化 59">
            <a:extLst>
              <a:ext uri="{FF2B5EF4-FFF2-40B4-BE49-F238E27FC236}">
                <a16:creationId xmlns:a16="http://schemas.microsoft.com/office/drawing/2014/main" id="{3A9EED90-1CE1-4F88-BD05-6E8D733661A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17360" y="0"/>
            <a:chExt cx="12192000" cy="6858000"/>
          </a:xfrm>
        </p:grpSpPr>
        <p:grpSp>
          <p:nvGrpSpPr>
            <p:cNvPr id="61" name="グループ化 60">
              <a:extLst>
                <a:ext uri="{FF2B5EF4-FFF2-40B4-BE49-F238E27FC236}">
                  <a16:creationId xmlns:a16="http://schemas.microsoft.com/office/drawing/2014/main" id="{3A244D62-2AFB-4D5A-8E3C-C4DADFA895F4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74" name="グループ化 73">
                <a:extLst>
                  <a:ext uri="{FF2B5EF4-FFF2-40B4-BE49-F238E27FC236}">
                    <a16:creationId xmlns:a16="http://schemas.microsoft.com/office/drawing/2014/main" id="{1C8449C5-B5DA-4427-B139-0259759D1ADB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76" name="正方形/長方形 75">
                  <a:extLst>
                    <a:ext uri="{FF2B5EF4-FFF2-40B4-BE49-F238E27FC236}">
                      <a16:creationId xmlns:a16="http://schemas.microsoft.com/office/drawing/2014/main" id="{E9C668DA-6A69-4AB2-B01E-1382CBA79AC3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7" name="正方形/長方形 76">
                  <a:extLst>
                    <a:ext uri="{FF2B5EF4-FFF2-40B4-BE49-F238E27FC236}">
                      <a16:creationId xmlns:a16="http://schemas.microsoft.com/office/drawing/2014/main" id="{26E209E7-D8A8-4B65-82A3-6E08B3B845CD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75" name="正方形/長方形 74">
                <a:extLst>
                  <a:ext uri="{FF2B5EF4-FFF2-40B4-BE49-F238E27FC236}">
                    <a16:creationId xmlns:a16="http://schemas.microsoft.com/office/drawing/2014/main" id="{AFB8F28B-1361-4261-8E52-16EFAC9D9C60}"/>
                  </a:ext>
                </a:extLst>
              </p:cNvPr>
              <p:cNvSpPr/>
              <p:nvPr/>
            </p:nvSpPr>
            <p:spPr>
              <a:xfrm>
                <a:off x="220151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2" name="グループ化 61">
              <a:extLst>
                <a:ext uri="{FF2B5EF4-FFF2-40B4-BE49-F238E27FC236}">
                  <a16:creationId xmlns:a16="http://schemas.microsoft.com/office/drawing/2014/main" id="{827D96B8-B5A0-498A-8CA4-D13256E3F0D2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65" name="図 64" descr="アイコン&#10;&#10;自動的に生成された説明">
                <a:extLst>
                  <a:ext uri="{FF2B5EF4-FFF2-40B4-BE49-F238E27FC236}">
                    <a16:creationId xmlns:a16="http://schemas.microsoft.com/office/drawing/2014/main" id="{93479E02-BE57-4D6C-8A2A-187D5F65BE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AAA674F4-8C51-4E79-8064-82FF405417A5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72" name="正方形/長方形 71">
                  <a:extLst>
                    <a:ext uri="{FF2B5EF4-FFF2-40B4-BE49-F238E27FC236}">
                      <a16:creationId xmlns:a16="http://schemas.microsoft.com/office/drawing/2014/main" id="{00F464B3-17C2-432A-A28F-6D273E1C498D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3" name="正方形/長方形 72">
                  <a:extLst>
                    <a:ext uri="{FF2B5EF4-FFF2-40B4-BE49-F238E27FC236}">
                      <a16:creationId xmlns:a16="http://schemas.microsoft.com/office/drawing/2014/main" id="{612A1EDD-8511-40E5-A602-76EC6E4DF716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67" name="グループ化 66">
                <a:extLst>
                  <a:ext uri="{FF2B5EF4-FFF2-40B4-BE49-F238E27FC236}">
                    <a16:creationId xmlns:a16="http://schemas.microsoft.com/office/drawing/2014/main" id="{D14C867F-7772-435E-839D-652183C54636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70" name="二等辺三角形 69">
                  <a:extLst>
                    <a:ext uri="{FF2B5EF4-FFF2-40B4-BE49-F238E27FC236}">
                      <a16:creationId xmlns:a16="http://schemas.microsoft.com/office/drawing/2014/main" id="{B6E9E662-F8DB-433D-9DB0-C56174A6A3EF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71" name="直線コネクタ 70">
                  <a:extLst>
                    <a:ext uri="{FF2B5EF4-FFF2-40B4-BE49-F238E27FC236}">
                      <a16:creationId xmlns:a16="http://schemas.microsoft.com/office/drawing/2014/main" id="{B1DF915A-BDFB-4807-A7A7-A81F12FA87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6A42C0FD-1806-40FA-9F85-6F46C223CB06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69" name="図 68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17E96E0B-FCAE-4C66-96AB-14D0658895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4A78E966-E8BB-48E6-85E1-468623A90FE6}"/>
                </a:ext>
              </a:extLst>
            </p:cNvPr>
            <p:cNvSpPr/>
            <p:nvPr/>
          </p:nvSpPr>
          <p:spPr>
            <a:xfrm>
              <a:off x="18827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4" name="楕円 63">
              <a:extLst>
                <a:ext uri="{FF2B5EF4-FFF2-40B4-BE49-F238E27FC236}">
                  <a16:creationId xmlns:a16="http://schemas.microsoft.com/office/drawing/2014/main" id="{B305CB8B-A109-4EE6-B5A7-264940BBEAB6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9" name="フリーフォーム: 図形 48">
            <a:extLst>
              <a:ext uri="{FF2B5EF4-FFF2-40B4-BE49-F238E27FC236}">
                <a16:creationId xmlns:a16="http://schemas.microsoft.com/office/drawing/2014/main" id="{B8815248-E5BA-4865-8C42-B8B65D4860D0}"/>
              </a:ext>
            </a:extLst>
          </p:cNvPr>
          <p:cNvSpPr/>
          <p:nvPr/>
        </p:nvSpPr>
        <p:spPr>
          <a:xfrm rot="10800000">
            <a:off x="12478965" y="6198949"/>
            <a:ext cx="6705600" cy="1011733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45" name="フリーフォーム: 図形 44">
            <a:extLst>
              <a:ext uri="{FF2B5EF4-FFF2-40B4-BE49-F238E27FC236}">
                <a16:creationId xmlns:a16="http://schemas.microsoft.com/office/drawing/2014/main" id="{72988B9F-28BB-4163-894C-51D283171989}"/>
              </a:ext>
            </a:extLst>
          </p:cNvPr>
          <p:cNvSpPr/>
          <p:nvPr/>
        </p:nvSpPr>
        <p:spPr>
          <a:xfrm>
            <a:off x="2388645" y="4985459"/>
            <a:ext cx="7710020" cy="667046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  <a:gd name="connsiteX0" fmla="*/ 6705600 w 6705600"/>
              <a:gd name="connsiteY0" fmla="*/ 787400 h 787400"/>
              <a:gd name="connsiteX1" fmla="*/ 0 w 6705600"/>
              <a:gd name="connsiteY1" fmla="*/ 787400 h 787400"/>
              <a:gd name="connsiteX2" fmla="*/ 0 w 6705600"/>
              <a:gd name="connsiteY2" fmla="*/ 0 h 787400"/>
              <a:gd name="connsiteX3" fmla="*/ 5916101 w 6705600"/>
              <a:gd name="connsiteY3" fmla="*/ 0 h 787400"/>
              <a:gd name="connsiteX4" fmla="*/ 6155861 w 6705600"/>
              <a:gd name="connsiteY4" fmla="*/ 21213 h 787400"/>
              <a:gd name="connsiteX5" fmla="*/ 6395621 w 6705600"/>
              <a:gd name="connsiteY5" fmla="*/ 0 h 787400"/>
              <a:gd name="connsiteX6" fmla="*/ 6705600 w 6705600"/>
              <a:gd name="connsiteY6" fmla="*/ 0 h 787400"/>
              <a:gd name="connsiteX7" fmla="*/ 6705600 w 6705600"/>
              <a:gd name="connsiteY7" fmla="*/ 787400 h 787400"/>
              <a:gd name="connsiteX0" fmla="*/ 6705600 w 6705600"/>
              <a:gd name="connsiteY0" fmla="*/ 801048 h 801048"/>
              <a:gd name="connsiteX1" fmla="*/ 0 w 6705600"/>
              <a:gd name="connsiteY1" fmla="*/ 801048 h 801048"/>
              <a:gd name="connsiteX2" fmla="*/ 0 w 6705600"/>
              <a:gd name="connsiteY2" fmla="*/ 13648 h 801048"/>
              <a:gd name="connsiteX3" fmla="*/ 5916101 w 6705600"/>
              <a:gd name="connsiteY3" fmla="*/ 13648 h 801048"/>
              <a:gd name="connsiteX4" fmla="*/ 6155861 w 6705600"/>
              <a:gd name="connsiteY4" fmla="*/ 0 h 801048"/>
              <a:gd name="connsiteX5" fmla="*/ 6395621 w 6705600"/>
              <a:gd name="connsiteY5" fmla="*/ 13648 h 801048"/>
              <a:gd name="connsiteX6" fmla="*/ 6705600 w 6705600"/>
              <a:gd name="connsiteY6" fmla="*/ 13648 h 801048"/>
              <a:gd name="connsiteX7" fmla="*/ 6705600 w 6705600"/>
              <a:gd name="connsiteY7" fmla="*/ 801048 h 80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05600" h="801048">
                <a:moveTo>
                  <a:pt x="6705600" y="801048"/>
                </a:moveTo>
                <a:lnTo>
                  <a:pt x="0" y="801048"/>
                </a:lnTo>
                <a:lnTo>
                  <a:pt x="0" y="13648"/>
                </a:lnTo>
                <a:lnTo>
                  <a:pt x="5916101" y="13648"/>
                </a:lnTo>
                <a:lnTo>
                  <a:pt x="6155861" y="0"/>
                </a:lnTo>
                <a:lnTo>
                  <a:pt x="6395621" y="13648"/>
                </a:lnTo>
                <a:lnTo>
                  <a:pt x="6705600" y="13648"/>
                </a:lnTo>
                <a:lnTo>
                  <a:pt x="6705600" y="801048"/>
                </a:lnTo>
                <a:close/>
              </a:path>
            </a:pathLst>
          </a:custGeom>
          <a:solidFill>
            <a:srgbClr val="D2691E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44" name="フリーフォーム: 図形 43">
            <a:extLst>
              <a:ext uri="{FF2B5EF4-FFF2-40B4-BE49-F238E27FC236}">
                <a16:creationId xmlns:a16="http://schemas.microsoft.com/office/drawing/2014/main" id="{A4E8ACE9-34C1-4809-BF89-57376A62B8F1}"/>
              </a:ext>
            </a:extLst>
          </p:cNvPr>
          <p:cNvSpPr/>
          <p:nvPr/>
        </p:nvSpPr>
        <p:spPr>
          <a:xfrm rot="10800000">
            <a:off x="2374131" y="4346252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FFA500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3" name="フリーフォーム: 図形 42">
            <a:extLst>
              <a:ext uri="{FF2B5EF4-FFF2-40B4-BE49-F238E27FC236}">
                <a16:creationId xmlns:a16="http://schemas.microsoft.com/office/drawing/2014/main" id="{B4BDF207-490A-47DC-A90C-FA71C041BBC1}"/>
              </a:ext>
            </a:extLst>
          </p:cNvPr>
          <p:cNvSpPr/>
          <p:nvPr/>
        </p:nvSpPr>
        <p:spPr>
          <a:xfrm rot="10800000">
            <a:off x="2368996" y="3709950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FFD700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8" name="フリーフォーム: 図形 47">
            <a:extLst>
              <a:ext uri="{FF2B5EF4-FFF2-40B4-BE49-F238E27FC236}">
                <a16:creationId xmlns:a16="http://schemas.microsoft.com/office/drawing/2014/main" id="{506C9821-1106-4ACB-8632-63EDC3C89FFD}"/>
              </a:ext>
            </a:extLst>
          </p:cNvPr>
          <p:cNvSpPr/>
          <p:nvPr/>
        </p:nvSpPr>
        <p:spPr>
          <a:xfrm rot="10800000">
            <a:off x="2388645" y="3055550"/>
            <a:ext cx="7710020" cy="914962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20B2AA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6" name="フリーフォーム: 図形 45">
            <a:extLst>
              <a:ext uri="{FF2B5EF4-FFF2-40B4-BE49-F238E27FC236}">
                <a16:creationId xmlns:a16="http://schemas.microsoft.com/office/drawing/2014/main" id="{0977803A-8008-401E-ACD8-6958AA408BF0}"/>
              </a:ext>
            </a:extLst>
          </p:cNvPr>
          <p:cNvSpPr/>
          <p:nvPr/>
        </p:nvSpPr>
        <p:spPr>
          <a:xfrm rot="10800000">
            <a:off x="2388645" y="2388992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87CEFA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42" name="フリーフォーム: 図形 41">
            <a:extLst>
              <a:ext uri="{FF2B5EF4-FFF2-40B4-BE49-F238E27FC236}">
                <a16:creationId xmlns:a16="http://schemas.microsoft.com/office/drawing/2014/main" id="{0008D322-0549-4A5D-86D6-D57DCEFD0EDB}"/>
              </a:ext>
            </a:extLst>
          </p:cNvPr>
          <p:cNvSpPr/>
          <p:nvPr/>
        </p:nvSpPr>
        <p:spPr>
          <a:xfrm rot="10800000">
            <a:off x="2388645" y="1722258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6495ED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470D0C27-532A-4DA6-BD1E-A79212ACB73C}"/>
              </a:ext>
            </a:extLst>
          </p:cNvPr>
          <p:cNvSpPr txBox="1"/>
          <p:nvPr/>
        </p:nvSpPr>
        <p:spPr>
          <a:xfrm>
            <a:off x="5383524" y="1754766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コンテンツ。</a:t>
            </a:r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65B0F4C0-DDC4-40D6-B2C1-763FCCFF62B2}"/>
              </a:ext>
            </a:extLst>
          </p:cNvPr>
          <p:cNvSpPr txBox="1"/>
          <p:nvPr/>
        </p:nvSpPr>
        <p:spPr>
          <a:xfrm>
            <a:off x="5383524" y="3111538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チームについて。</a:t>
            </a: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442B3935-EE1E-4080-9DA2-2E405ACED7CF}"/>
              </a:ext>
            </a:extLst>
          </p:cNvPr>
          <p:cNvSpPr txBox="1"/>
          <p:nvPr/>
        </p:nvSpPr>
        <p:spPr>
          <a:xfrm>
            <a:off x="5383524" y="3763247"/>
            <a:ext cx="38964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みんなのがんばり。</a:t>
            </a:r>
          </a:p>
        </p:txBody>
      </p: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4A57E542-BE65-488C-924D-E5301C9A728B}"/>
              </a:ext>
            </a:extLst>
          </p:cNvPr>
          <p:cNvSpPr txBox="1"/>
          <p:nvPr/>
        </p:nvSpPr>
        <p:spPr>
          <a:xfrm>
            <a:off x="5383524" y="2457138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デモンストレーション。</a:t>
            </a:r>
          </a:p>
        </p:txBody>
      </p: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EBC87596-7CBF-4190-B544-122577E362ED}"/>
              </a:ext>
            </a:extLst>
          </p:cNvPr>
          <p:cNvSpPr txBox="1"/>
          <p:nvPr/>
        </p:nvSpPr>
        <p:spPr>
          <a:xfrm>
            <a:off x="5394948" y="4399550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かだい。</a:t>
            </a:r>
          </a:p>
        </p:txBody>
      </p:sp>
      <p:sp>
        <p:nvSpPr>
          <p:cNvPr id="41" name="フリーフォーム: 図形 40">
            <a:extLst>
              <a:ext uri="{FF2B5EF4-FFF2-40B4-BE49-F238E27FC236}">
                <a16:creationId xmlns:a16="http://schemas.microsoft.com/office/drawing/2014/main" id="{505FEFC4-462B-414D-B2BC-D5488D0DD5BB}"/>
              </a:ext>
            </a:extLst>
          </p:cNvPr>
          <p:cNvSpPr/>
          <p:nvPr/>
        </p:nvSpPr>
        <p:spPr>
          <a:xfrm rot="10800000">
            <a:off x="2368996" y="1067403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4682B4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46412F01-6F38-483F-90B5-3A0366AFAD88}"/>
              </a:ext>
            </a:extLst>
          </p:cNvPr>
          <p:cNvSpPr txBox="1"/>
          <p:nvPr/>
        </p:nvSpPr>
        <p:spPr>
          <a:xfrm>
            <a:off x="5383524" y="1113748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きっかけ。</a:t>
            </a:r>
          </a:p>
        </p:txBody>
      </p: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045B45A7-22A2-41F2-B7B8-0D8FB77354B3}"/>
              </a:ext>
            </a:extLst>
          </p:cNvPr>
          <p:cNvSpPr txBox="1"/>
          <p:nvPr/>
        </p:nvSpPr>
        <p:spPr>
          <a:xfrm>
            <a:off x="5394948" y="5022880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さいごに。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B736ED3-D2D6-4BCB-8C10-571898B998C8}"/>
              </a:ext>
            </a:extLst>
          </p:cNvPr>
          <p:cNvSpPr txBox="1"/>
          <p:nvPr/>
        </p:nvSpPr>
        <p:spPr>
          <a:xfrm>
            <a:off x="3735100" y="1177679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01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646CB633-CF79-46E3-8996-218CAC4D33E9}"/>
              </a:ext>
            </a:extLst>
          </p:cNvPr>
          <p:cNvSpPr txBox="1"/>
          <p:nvPr/>
        </p:nvSpPr>
        <p:spPr>
          <a:xfrm>
            <a:off x="3735100" y="1817475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02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E18AC37F-74CC-450C-A0D5-770E840B2A42}"/>
              </a:ext>
            </a:extLst>
          </p:cNvPr>
          <p:cNvSpPr txBox="1"/>
          <p:nvPr/>
        </p:nvSpPr>
        <p:spPr>
          <a:xfrm>
            <a:off x="3754749" y="2514769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03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0CEDA8A0-0613-4963-BC78-34D198BE737E}"/>
              </a:ext>
            </a:extLst>
          </p:cNvPr>
          <p:cNvSpPr txBox="1"/>
          <p:nvPr/>
        </p:nvSpPr>
        <p:spPr>
          <a:xfrm>
            <a:off x="3759862" y="3151072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04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7" name="テキスト ボックス 56">
            <a:extLst>
              <a:ext uri="{FF2B5EF4-FFF2-40B4-BE49-F238E27FC236}">
                <a16:creationId xmlns:a16="http://schemas.microsoft.com/office/drawing/2014/main" id="{28165989-1A17-4081-B2B3-DB316568181F}"/>
              </a:ext>
            </a:extLst>
          </p:cNvPr>
          <p:cNvSpPr txBox="1"/>
          <p:nvPr/>
        </p:nvSpPr>
        <p:spPr>
          <a:xfrm>
            <a:off x="3754749" y="3778734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>
                <a:solidFill>
                  <a:schemeClr val="bg1"/>
                </a:solidFill>
                <a:latin typeface="Arial Black" panose="020B0A04020102020204" pitchFamily="34" charset="0"/>
              </a:rPr>
              <a:t>05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693C4ADA-89BF-4571-8E0B-235FFDE3A80F}"/>
              </a:ext>
            </a:extLst>
          </p:cNvPr>
          <p:cNvSpPr txBox="1"/>
          <p:nvPr/>
        </p:nvSpPr>
        <p:spPr>
          <a:xfrm>
            <a:off x="3754749" y="4426127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06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0883F677-45C9-4591-902D-24FDFE0FED2F}"/>
              </a:ext>
            </a:extLst>
          </p:cNvPr>
          <p:cNvSpPr txBox="1"/>
          <p:nvPr/>
        </p:nvSpPr>
        <p:spPr>
          <a:xfrm>
            <a:off x="3773200" y="5141194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07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6485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グループ化 59">
            <a:extLst>
              <a:ext uri="{FF2B5EF4-FFF2-40B4-BE49-F238E27FC236}">
                <a16:creationId xmlns:a16="http://schemas.microsoft.com/office/drawing/2014/main" id="{3A9EED90-1CE1-4F88-BD05-6E8D733661A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17360" y="0"/>
            <a:chExt cx="12192000" cy="6858000"/>
          </a:xfrm>
        </p:grpSpPr>
        <p:grpSp>
          <p:nvGrpSpPr>
            <p:cNvPr id="61" name="グループ化 60">
              <a:extLst>
                <a:ext uri="{FF2B5EF4-FFF2-40B4-BE49-F238E27FC236}">
                  <a16:creationId xmlns:a16="http://schemas.microsoft.com/office/drawing/2014/main" id="{3A244D62-2AFB-4D5A-8E3C-C4DADFA895F4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74" name="グループ化 73">
                <a:extLst>
                  <a:ext uri="{FF2B5EF4-FFF2-40B4-BE49-F238E27FC236}">
                    <a16:creationId xmlns:a16="http://schemas.microsoft.com/office/drawing/2014/main" id="{1C8449C5-B5DA-4427-B139-0259759D1ADB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76" name="正方形/長方形 75">
                  <a:extLst>
                    <a:ext uri="{FF2B5EF4-FFF2-40B4-BE49-F238E27FC236}">
                      <a16:creationId xmlns:a16="http://schemas.microsoft.com/office/drawing/2014/main" id="{E9C668DA-6A69-4AB2-B01E-1382CBA79AC3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7" name="正方形/長方形 76">
                  <a:extLst>
                    <a:ext uri="{FF2B5EF4-FFF2-40B4-BE49-F238E27FC236}">
                      <a16:creationId xmlns:a16="http://schemas.microsoft.com/office/drawing/2014/main" id="{26E209E7-D8A8-4B65-82A3-6E08B3B845CD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75" name="正方形/長方形 74">
                <a:extLst>
                  <a:ext uri="{FF2B5EF4-FFF2-40B4-BE49-F238E27FC236}">
                    <a16:creationId xmlns:a16="http://schemas.microsoft.com/office/drawing/2014/main" id="{AFB8F28B-1361-4261-8E52-16EFAC9D9C60}"/>
                  </a:ext>
                </a:extLst>
              </p:cNvPr>
              <p:cNvSpPr/>
              <p:nvPr/>
            </p:nvSpPr>
            <p:spPr>
              <a:xfrm>
                <a:off x="220151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2" name="グループ化 61">
              <a:extLst>
                <a:ext uri="{FF2B5EF4-FFF2-40B4-BE49-F238E27FC236}">
                  <a16:creationId xmlns:a16="http://schemas.microsoft.com/office/drawing/2014/main" id="{827D96B8-B5A0-498A-8CA4-D13256E3F0D2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65" name="図 64" descr="アイコン&#10;&#10;自動的に生成された説明">
                <a:extLst>
                  <a:ext uri="{FF2B5EF4-FFF2-40B4-BE49-F238E27FC236}">
                    <a16:creationId xmlns:a16="http://schemas.microsoft.com/office/drawing/2014/main" id="{93479E02-BE57-4D6C-8A2A-187D5F65BE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AAA674F4-8C51-4E79-8064-82FF405417A5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72" name="正方形/長方形 71">
                  <a:extLst>
                    <a:ext uri="{FF2B5EF4-FFF2-40B4-BE49-F238E27FC236}">
                      <a16:creationId xmlns:a16="http://schemas.microsoft.com/office/drawing/2014/main" id="{00F464B3-17C2-432A-A28F-6D273E1C498D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3" name="正方形/長方形 72">
                  <a:extLst>
                    <a:ext uri="{FF2B5EF4-FFF2-40B4-BE49-F238E27FC236}">
                      <a16:creationId xmlns:a16="http://schemas.microsoft.com/office/drawing/2014/main" id="{612A1EDD-8511-40E5-A602-76EC6E4DF716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67" name="グループ化 66">
                <a:extLst>
                  <a:ext uri="{FF2B5EF4-FFF2-40B4-BE49-F238E27FC236}">
                    <a16:creationId xmlns:a16="http://schemas.microsoft.com/office/drawing/2014/main" id="{D14C867F-7772-435E-839D-652183C54636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70" name="二等辺三角形 69">
                  <a:extLst>
                    <a:ext uri="{FF2B5EF4-FFF2-40B4-BE49-F238E27FC236}">
                      <a16:creationId xmlns:a16="http://schemas.microsoft.com/office/drawing/2014/main" id="{B6E9E662-F8DB-433D-9DB0-C56174A6A3EF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71" name="直線コネクタ 70">
                  <a:extLst>
                    <a:ext uri="{FF2B5EF4-FFF2-40B4-BE49-F238E27FC236}">
                      <a16:creationId xmlns:a16="http://schemas.microsoft.com/office/drawing/2014/main" id="{B1DF915A-BDFB-4807-A7A7-A81F12FA87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6A42C0FD-1806-40FA-9F85-6F46C223CB06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69" name="図 68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17E96E0B-FCAE-4C66-96AB-14D0658895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4A78E966-E8BB-48E6-85E1-468623A90FE6}"/>
                </a:ext>
              </a:extLst>
            </p:cNvPr>
            <p:cNvSpPr/>
            <p:nvPr/>
          </p:nvSpPr>
          <p:spPr>
            <a:xfrm>
              <a:off x="18827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4" name="楕円 63">
              <a:extLst>
                <a:ext uri="{FF2B5EF4-FFF2-40B4-BE49-F238E27FC236}">
                  <a16:creationId xmlns:a16="http://schemas.microsoft.com/office/drawing/2014/main" id="{B305CB8B-A109-4EE6-B5A7-264940BBEAB6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9" name="フリーフォーム: 図形 48">
            <a:extLst>
              <a:ext uri="{FF2B5EF4-FFF2-40B4-BE49-F238E27FC236}">
                <a16:creationId xmlns:a16="http://schemas.microsoft.com/office/drawing/2014/main" id="{B8815248-E5BA-4865-8C42-B8B65D4860D0}"/>
              </a:ext>
            </a:extLst>
          </p:cNvPr>
          <p:cNvSpPr/>
          <p:nvPr/>
        </p:nvSpPr>
        <p:spPr>
          <a:xfrm rot="10800000">
            <a:off x="12478965" y="6198949"/>
            <a:ext cx="6705600" cy="1011733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45" name="フリーフォーム: 図形 44">
            <a:extLst>
              <a:ext uri="{FF2B5EF4-FFF2-40B4-BE49-F238E27FC236}">
                <a16:creationId xmlns:a16="http://schemas.microsoft.com/office/drawing/2014/main" id="{72988B9F-28BB-4163-894C-51D283171989}"/>
              </a:ext>
            </a:extLst>
          </p:cNvPr>
          <p:cNvSpPr/>
          <p:nvPr/>
        </p:nvSpPr>
        <p:spPr>
          <a:xfrm>
            <a:off x="2388645" y="4985459"/>
            <a:ext cx="7710020" cy="667046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  <a:gd name="connsiteX0" fmla="*/ 6705600 w 6705600"/>
              <a:gd name="connsiteY0" fmla="*/ 787400 h 787400"/>
              <a:gd name="connsiteX1" fmla="*/ 0 w 6705600"/>
              <a:gd name="connsiteY1" fmla="*/ 787400 h 787400"/>
              <a:gd name="connsiteX2" fmla="*/ 0 w 6705600"/>
              <a:gd name="connsiteY2" fmla="*/ 0 h 787400"/>
              <a:gd name="connsiteX3" fmla="*/ 5916101 w 6705600"/>
              <a:gd name="connsiteY3" fmla="*/ 0 h 787400"/>
              <a:gd name="connsiteX4" fmla="*/ 6155861 w 6705600"/>
              <a:gd name="connsiteY4" fmla="*/ 21213 h 787400"/>
              <a:gd name="connsiteX5" fmla="*/ 6395621 w 6705600"/>
              <a:gd name="connsiteY5" fmla="*/ 0 h 787400"/>
              <a:gd name="connsiteX6" fmla="*/ 6705600 w 6705600"/>
              <a:gd name="connsiteY6" fmla="*/ 0 h 787400"/>
              <a:gd name="connsiteX7" fmla="*/ 6705600 w 6705600"/>
              <a:gd name="connsiteY7" fmla="*/ 787400 h 787400"/>
              <a:gd name="connsiteX0" fmla="*/ 6705600 w 6705600"/>
              <a:gd name="connsiteY0" fmla="*/ 801048 h 801048"/>
              <a:gd name="connsiteX1" fmla="*/ 0 w 6705600"/>
              <a:gd name="connsiteY1" fmla="*/ 801048 h 801048"/>
              <a:gd name="connsiteX2" fmla="*/ 0 w 6705600"/>
              <a:gd name="connsiteY2" fmla="*/ 13648 h 801048"/>
              <a:gd name="connsiteX3" fmla="*/ 5916101 w 6705600"/>
              <a:gd name="connsiteY3" fmla="*/ 13648 h 801048"/>
              <a:gd name="connsiteX4" fmla="*/ 6155861 w 6705600"/>
              <a:gd name="connsiteY4" fmla="*/ 0 h 801048"/>
              <a:gd name="connsiteX5" fmla="*/ 6395621 w 6705600"/>
              <a:gd name="connsiteY5" fmla="*/ 13648 h 801048"/>
              <a:gd name="connsiteX6" fmla="*/ 6705600 w 6705600"/>
              <a:gd name="connsiteY6" fmla="*/ 13648 h 801048"/>
              <a:gd name="connsiteX7" fmla="*/ 6705600 w 6705600"/>
              <a:gd name="connsiteY7" fmla="*/ 801048 h 80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05600" h="801048">
                <a:moveTo>
                  <a:pt x="6705600" y="801048"/>
                </a:moveTo>
                <a:lnTo>
                  <a:pt x="0" y="801048"/>
                </a:lnTo>
                <a:lnTo>
                  <a:pt x="0" y="13648"/>
                </a:lnTo>
                <a:lnTo>
                  <a:pt x="5916101" y="13648"/>
                </a:lnTo>
                <a:lnTo>
                  <a:pt x="6155861" y="0"/>
                </a:lnTo>
                <a:lnTo>
                  <a:pt x="6395621" y="13648"/>
                </a:lnTo>
                <a:lnTo>
                  <a:pt x="6705600" y="13648"/>
                </a:lnTo>
                <a:lnTo>
                  <a:pt x="6705600" y="801048"/>
                </a:lnTo>
                <a:close/>
              </a:path>
            </a:pathLst>
          </a:custGeom>
          <a:solidFill>
            <a:srgbClr val="D2691E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44" name="フリーフォーム: 図形 43">
            <a:extLst>
              <a:ext uri="{FF2B5EF4-FFF2-40B4-BE49-F238E27FC236}">
                <a16:creationId xmlns:a16="http://schemas.microsoft.com/office/drawing/2014/main" id="{A4E8ACE9-34C1-4809-BF89-57376A62B8F1}"/>
              </a:ext>
            </a:extLst>
          </p:cNvPr>
          <p:cNvSpPr/>
          <p:nvPr/>
        </p:nvSpPr>
        <p:spPr>
          <a:xfrm rot="10800000">
            <a:off x="2374131" y="4346252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FFA500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3" name="フリーフォーム: 図形 42">
            <a:extLst>
              <a:ext uri="{FF2B5EF4-FFF2-40B4-BE49-F238E27FC236}">
                <a16:creationId xmlns:a16="http://schemas.microsoft.com/office/drawing/2014/main" id="{B4BDF207-490A-47DC-A90C-FA71C041BBC1}"/>
              </a:ext>
            </a:extLst>
          </p:cNvPr>
          <p:cNvSpPr/>
          <p:nvPr/>
        </p:nvSpPr>
        <p:spPr>
          <a:xfrm rot="10800000">
            <a:off x="2368996" y="3709950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FFD700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8" name="フリーフォーム: 図形 47">
            <a:extLst>
              <a:ext uri="{FF2B5EF4-FFF2-40B4-BE49-F238E27FC236}">
                <a16:creationId xmlns:a16="http://schemas.microsoft.com/office/drawing/2014/main" id="{506C9821-1106-4ACB-8632-63EDC3C89FFD}"/>
              </a:ext>
            </a:extLst>
          </p:cNvPr>
          <p:cNvSpPr/>
          <p:nvPr/>
        </p:nvSpPr>
        <p:spPr>
          <a:xfrm rot="10800000">
            <a:off x="2388645" y="3055550"/>
            <a:ext cx="7710020" cy="914962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20B2AA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6" name="フリーフォーム: 図形 45">
            <a:extLst>
              <a:ext uri="{FF2B5EF4-FFF2-40B4-BE49-F238E27FC236}">
                <a16:creationId xmlns:a16="http://schemas.microsoft.com/office/drawing/2014/main" id="{0977803A-8008-401E-ACD8-6958AA408BF0}"/>
              </a:ext>
            </a:extLst>
          </p:cNvPr>
          <p:cNvSpPr/>
          <p:nvPr/>
        </p:nvSpPr>
        <p:spPr>
          <a:xfrm rot="10800000">
            <a:off x="2388645" y="2388992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87CEFA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42" name="フリーフォーム: 図形 41">
            <a:extLst>
              <a:ext uri="{FF2B5EF4-FFF2-40B4-BE49-F238E27FC236}">
                <a16:creationId xmlns:a16="http://schemas.microsoft.com/office/drawing/2014/main" id="{0008D322-0549-4A5D-86D6-D57DCEFD0EDB}"/>
              </a:ext>
            </a:extLst>
          </p:cNvPr>
          <p:cNvSpPr/>
          <p:nvPr/>
        </p:nvSpPr>
        <p:spPr>
          <a:xfrm rot="10800000">
            <a:off x="2388645" y="1722258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6495ED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470D0C27-532A-4DA6-BD1E-A79212ACB73C}"/>
              </a:ext>
            </a:extLst>
          </p:cNvPr>
          <p:cNvSpPr txBox="1"/>
          <p:nvPr/>
        </p:nvSpPr>
        <p:spPr>
          <a:xfrm>
            <a:off x="5383524" y="1754766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コンテンツ。</a:t>
            </a:r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65B0F4C0-DDC4-40D6-B2C1-763FCCFF62B2}"/>
              </a:ext>
            </a:extLst>
          </p:cNvPr>
          <p:cNvSpPr txBox="1"/>
          <p:nvPr/>
        </p:nvSpPr>
        <p:spPr>
          <a:xfrm>
            <a:off x="5383524" y="3111538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チームについて。</a:t>
            </a: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442B3935-EE1E-4080-9DA2-2E405ACED7CF}"/>
              </a:ext>
            </a:extLst>
          </p:cNvPr>
          <p:cNvSpPr txBox="1"/>
          <p:nvPr/>
        </p:nvSpPr>
        <p:spPr>
          <a:xfrm>
            <a:off x="5383524" y="3763247"/>
            <a:ext cx="38964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みんなのがんばり。</a:t>
            </a:r>
          </a:p>
        </p:txBody>
      </p: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4A57E542-BE65-488C-924D-E5301C9A728B}"/>
              </a:ext>
            </a:extLst>
          </p:cNvPr>
          <p:cNvSpPr txBox="1"/>
          <p:nvPr/>
        </p:nvSpPr>
        <p:spPr>
          <a:xfrm>
            <a:off x="5383524" y="2457138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デモンストレーション。</a:t>
            </a:r>
          </a:p>
        </p:txBody>
      </p: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EBC87596-7CBF-4190-B544-122577E362ED}"/>
              </a:ext>
            </a:extLst>
          </p:cNvPr>
          <p:cNvSpPr txBox="1"/>
          <p:nvPr/>
        </p:nvSpPr>
        <p:spPr>
          <a:xfrm>
            <a:off x="5394948" y="4399550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かだい。</a:t>
            </a:r>
          </a:p>
        </p:txBody>
      </p:sp>
      <p:sp>
        <p:nvSpPr>
          <p:cNvPr id="41" name="フリーフォーム: 図形 40">
            <a:extLst>
              <a:ext uri="{FF2B5EF4-FFF2-40B4-BE49-F238E27FC236}">
                <a16:creationId xmlns:a16="http://schemas.microsoft.com/office/drawing/2014/main" id="{505FEFC4-462B-414D-B2BC-D5488D0DD5BB}"/>
              </a:ext>
            </a:extLst>
          </p:cNvPr>
          <p:cNvSpPr/>
          <p:nvPr/>
        </p:nvSpPr>
        <p:spPr>
          <a:xfrm rot="10800000">
            <a:off x="2368996" y="1067403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4682B4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46412F01-6F38-483F-90B5-3A0366AFAD88}"/>
              </a:ext>
            </a:extLst>
          </p:cNvPr>
          <p:cNvSpPr txBox="1"/>
          <p:nvPr/>
        </p:nvSpPr>
        <p:spPr>
          <a:xfrm>
            <a:off x="5383524" y="1113748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きっかけ。</a:t>
            </a:r>
          </a:p>
        </p:txBody>
      </p: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045B45A7-22A2-41F2-B7B8-0D8FB77354B3}"/>
              </a:ext>
            </a:extLst>
          </p:cNvPr>
          <p:cNvSpPr txBox="1"/>
          <p:nvPr/>
        </p:nvSpPr>
        <p:spPr>
          <a:xfrm>
            <a:off x="5394948" y="5022880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さいごに。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B736ED3-D2D6-4BCB-8C10-571898B998C8}"/>
              </a:ext>
            </a:extLst>
          </p:cNvPr>
          <p:cNvSpPr txBox="1"/>
          <p:nvPr/>
        </p:nvSpPr>
        <p:spPr>
          <a:xfrm>
            <a:off x="3735100" y="1177679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01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646CB633-CF79-46E3-8996-218CAC4D33E9}"/>
              </a:ext>
            </a:extLst>
          </p:cNvPr>
          <p:cNvSpPr txBox="1"/>
          <p:nvPr/>
        </p:nvSpPr>
        <p:spPr>
          <a:xfrm>
            <a:off x="3735100" y="1817475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02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E18AC37F-74CC-450C-A0D5-770E840B2A42}"/>
              </a:ext>
            </a:extLst>
          </p:cNvPr>
          <p:cNvSpPr txBox="1"/>
          <p:nvPr/>
        </p:nvSpPr>
        <p:spPr>
          <a:xfrm>
            <a:off x="3754749" y="2514769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03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0CEDA8A0-0613-4963-BC78-34D198BE737E}"/>
              </a:ext>
            </a:extLst>
          </p:cNvPr>
          <p:cNvSpPr txBox="1"/>
          <p:nvPr/>
        </p:nvSpPr>
        <p:spPr>
          <a:xfrm>
            <a:off x="3759862" y="3151072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04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7" name="テキスト ボックス 56">
            <a:extLst>
              <a:ext uri="{FF2B5EF4-FFF2-40B4-BE49-F238E27FC236}">
                <a16:creationId xmlns:a16="http://schemas.microsoft.com/office/drawing/2014/main" id="{28165989-1A17-4081-B2B3-DB316568181F}"/>
              </a:ext>
            </a:extLst>
          </p:cNvPr>
          <p:cNvSpPr txBox="1"/>
          <p:nvPr/>
        </p:nvSpPr>
        <p:spPr>
          <a:xfrm>
            <a:off x="3754749" y="3778734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>
                <a:solidFill>
                  <a:schemeClr val="bg1"/>
                </a:solidFill>
                <a:latin typeface="Arial Black" panose="020B0A04020102020204" pitchFamily="34" charset="0"/>
              </a:rPr>
              <a:t>05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693C4ADA-89BF-4571-8E0B-235FFDE3A80F}"/>
              </a:ext>
            </a:extLst>
          </p:cNvPr>
          <p:cNvSpPr txBox="1"/>
          <p:nvPr/>
        </p:nvSpPr>
        <p:spPr>
          <a:xfrm>
            <a:off x="3754749" y="4426127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06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0883F677-45C9-4591-902D-24FDFE0FED2F}"/>
              </a:ext>
            </a:extLst>
          </p:cNvPr>
          <p:cNvSpPr txBox="1"/>
          <p:nvPr/>
        </p:nvSpPr>
        <p:spPr>
          <a:xfrm>
            <a:off x="3773200" y="5141194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07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94424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D2A15C0A-F2C6-4F4C-BFC6-245CCC73960E}"/>
              </a:ext>
            </a:extLst>
          </p:cNvPr>
          <p:cNvGrpSpPr/>
          <p:nvPr/>
        </p:nvGrpSpPr>
        <p:grpSpPr>
          <a:xfrm>
            <a:off x="0" y="-37660"/>
            <a:ext cx="12192000" cy="6858000"/>
            <a:chOff x="-17360" y="0"/>
            <a:chExt cx="12192000" cy="6858000"/>
          </a:xfrm>
        </p:grpSpPr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068917BC-28CD-4278-89B8-D1B2E5885BF3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80E775C6-67B6-43B6-B26B-16CE74985FEE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20" name="正方形/長方形 19">
                  <a:extLst>
                    <a:ext uri="{FF2B5EF4-FFF2-40B4-BE49-F238E27FC236}">
                      <a16:creationId xmlns:a16="http://schemas.microsoft.com/office/drawing/2014/main" id="{8F96FCF4-E53F-477F-8B84-820EBBA943F8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1" name="正方形/長方形 20">
                  <a:extLst>
                    <a:ext uri="{FF2B5EF4-FFF2-40B4-BE49-F238E27FC236}">
                      <a16:creationId xmlns:a16="http://schemas.microsoft.com/office/drawing/2014/main" id="{D594D4FC-5A5A-4334-8293-FD3E1A07DF85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19" name="正方形/長方形 18">
                <a:extLst>
                  <a:ext uri="{FF2B5EF4-FFF2-40B4-BE49-F238E27FC236}">
                    <a16:creationId xmlns:a16="http://schemas.microsoft.com/office/drawing/2014/main" id="{42F46C5C-A659-45A1-834F-059798395EC6}"/>
                  </a:ext>
                </a:extLst>
              </p:cNvPr>
              <p:cNvSpPr/>
              <p:nvPr/>
            </p:nvSpPr>
            <p:spPr>
              <a:xfrm>
                <a:off x="233403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" name="グループ化 5">
              <a:extLst>
                <a:ext uri="{FF2B5EF4-FFF2-40B4-BE49-F238E27FC236}">
                  <a16:creationId xmlns:a16="http://schemas.microsoft.com/office/drawing/2014/main" id="{33CA8828-D3D6-4876-9389-3D5490FAA8BC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9" name="図 8" descr="アイコン&#10;&#10;自動的に生成された説明">
                <a:extLst>
                  <a:ext uri="{FF2B5EF4-FFF2-40B4-BE49-F238E27FC236}">
                    <a16:creationId xmlns:a16="http://schemas.microsoft.com/office/drawing/2014/main" id="{573EC776-B3A3-44D0-A18B-2D6BBC3B89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10" name="グループ化 9">
                <a:extLst>
                  <a:ext uri="{FF2B5EF4-FFF2-40B4-BE49-F238E27FC236}">
                    <a16:creationId xmlns:a16="http://schemas.microsoft.com/office/drawing/2014/main" id="{55D6D2ED-6AA1-42BB-9680-699245B997DA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16" name="正方形/長方形 15">
                  <a:extLst>
                    <a:ext uri="{FF2B5EF4-FFF2-40B4-BE49-F238E27FC236}">
                      <a16:creationId xmlns:a16="http://schemas.microsoft.com/office/drawing/2014/main" id="{C5127357-42C6-48B6-A865-7C5E73F70921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7" name="正方形/長方形 16">
                  <a:extLst>
                    <a:ext uri="{FF2B5EF4-FFF2-40B4-BE49-F238E27FC236}">
                      <a16:creationId xmlns:a16="http://schemas.microsoft.com/office/drawing/2014/main" id="{C168EF82-EEFB-482E-811A-54F01E3A6983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11" name="グループ化 10">
                <a:extLst>
                  <a:ext uri="{FF2B5EF4-FFF2-40B4-BE49-F238E27FC236}">
                    <a16:creationId xmlns:a16="http://schemas.microsoft.com/office/drawing/2014/main" id="{8F0349A4-5712-4C00-8B21-A421DD2487A1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14" name="二等辺三角形 13">
                  <a:extLst>
                    <a:ext uri="{FF2B5EF4-FFF2-40B4-BE49-F238E27FC236}">
                      <a16:creationId xmlns:a16="http://schemas.microsoft.com/office/drawing/2014/main" id="{36564E86-9278-401B-84C1-4FB4EA87C0D9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15" name="直線コネクタ 14">
                  <a:extLst>
                    <a:ext uri="{FF2B5EF4-FFF2-40B4-BE49-F238E27FC236}">
                      <a16:creationId xmlns:a16="http://schemas.microsoft.com/office/drawing/2014/main" id="{31AED462-3E04-4798-8BB3-A36558EE8E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" name="正方形/長方形 11">
                <a:extLst>
                  <a:ext uri="{FF2B5EF4-FFF2-40B4-BE49-F238E27FC236}">
                    <a16:creationId xmlns:a16="http://schemas.microsoft.com/office/drawing/2014/main" id="{976C6136-9441-431A-B9B0-89FD960C419E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13" name="図 12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914B9F36-EA41-42C8-9A0B-CB75A72BED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33135AF3-E0E6-43C1-8E1C-6F9ACC2EC7E2}"/>
                </a:ext>
              </a:extLst>
            </p:cNvPr>
            <p:cNvSpPr/>
            <p:nvPr/>
          </p:nvSpPr>
          <p:spPr>
            <a:xfrm>
              <a:off x="20365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楕円 7">
              <a:extLst>
                <a:ext uri="{FF2B5EF4-FFF2-40B4-BE49-F238E27FC236}">
                  <a16:creationId xmlns:a16="http://schemas.microsoft.com/office/drawing/2014/main" id="{FE9785A7-584C-4CB4-A1F0-75F53641FF02}"/>
                </a:ext>
              </a:extLst>
            </p:cNvPr>
            <p:cNvSpPr/>
            <p:nvPr/>
          </p:nvSpPr>
          <p:spPr>
            <a:xfrm>
              <a:off x="1700023" y="6081371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AB7E6A-9D3C-4070-B035-BB5605649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7651" y="8193530"/>
            <a:ext cx="6621317" cy="3145725"/>
          </a:xfrm>
        </p:spPr>
        <p:txBody>
          <a:bodyPr/>
          <a:lstStyle/>
          <a:p>
            <a:r>
              <a:rPr kumimoji="1" lang="ja-JP" altLang="en-US" dirty="0"/>
              <a:t>神部（</a:t>
            </a:r>
            <a:r>
              <a:rPr kumimoji="1" lang="en-US" altLang="ja-JP" dirty="0"/>
              <a:t>DBA</a:t>
            </a:r>
            <a:r>
              <a:rPr kumimoji="1" lang="ja-JP" altLang="en-US" dirty="0"/>
              <a:t>）</a:t>
            </a:r>
            <a:endParaRPr kumimoji="1" lang="en-US" altLang="ja-JP" dirty="0"/>
          </a:p>
          <a:p>
            <a:r>
              <a:rPr kumimoji="1" lang="ja-JP" altLang="en-US" dirty="0"/>
              <a:t>栗川（発表）</a:t>
            </a:r>
            <a:endParaRPr kumimoji="1" lang="en-US" altLang="ja-JP" dirty="0"/>
          </a:p>
          <a:p>
            <a:r>
              <a:rPr kumimoji="1" lang="ja-JP" altLang="en-US" dirty="0"/>
              <a:t>鈴木（コミュニケーション）</a:t>
            </a:r>
            <a:endParaRPr kumimoji="1" lang="en-US" altLang="ja-JP" dirty="0"/>
          </a:p>
          <a:p>
            <a:r>
              <a:rPr kumimoji="1" lang="ja-JP" altLang="en-US" dirty="0"/>
              <a:t>野村（リーダー）</a:t>
            </a:r>
            <a:endParaRPr kumimoji="1" lang="en-US" altLang="ja-JP" dirty="0"/>
          </a:p>
          <a:p>
            <a:r>
              <a:rPr kumimoji="1" lang="ja-JP" altLang="en-US" dirty="0"/>
              <a:t>羽田（品質</a:t>
            </a:r>
            <a:r>
              <a:rPr kumimoji="1" lang="en-US" altLang="ja-JP" dirty="0"/>
              <a:t>/</a:t>
            </a:r>
            <a:r>
              <a:rPr kumimoji="1" lang="ja-JP" altLang="en-US" dirty="0"/>
              <a:t>構成）</a:t>
            </a:r>
          </a:p>
        </p:txBody>
      </p:sp>
      <p:grpSp>
        <p:nvGrpSpPr>
          <p:cNvPr id="77" name="グループ化 76">
            <a:extLst>
              <a:ext uri="{FF2B5EF4-FFF2-40B4-BE49-F238E27FC236}">
                <a16:creationId xmlns:a16="http://schemas.microsoft.com/office/drawing/2014/main" id="{E3289599-82B1-4F3E-A283-7BD71357746E}"/>
              </a:ext>
            </a:extLst>
          </p:cNvPr>
          <p:cNvGrpSpPr/>
          <p:nvPr/>
        </p:nvGrpSpPr>
        <p:grpSpPr>
          <a:xfrm>
            <a:off x="-11208606" y="-250688"/>
            <a:ext cx="2922219" cy="4296992"/>
            <a:chOff x="3890150" y="7057808"/>
            <a:chExt cx="2922219" cy="4296992"/>
          </a:xfrm>
        </p:grpSpPr>
        <p:sp>
          <p:nvSpPr>
            <p:cNvPr id="62" name="四角形: 角を丸くする 61">
              <a:extLst>
                <a:ext uri="{FF2B5EF4-FFF2-40B4-BE49-F238E27FC236}">
                  <a16:creationId xmlns:a16="http://schemas.microsoft.com/office/drawing/2014/main" id="{93933929-F8D7-4A65-9D5D-2C075CD66010}"/>
                </a:ext>
              </a:extLst>
            </p:cNvPr>
            <p:cNvSpPr/>
            <p:nvPr/>
          </p:nvSpPr>
          <p:spPr>
            <a:xfrm>
              <a:off x="3928821" y="7057808"/>
              <a:ext cx="2881722" cy="776101"/>
            </a:xfrm>
            <a:prstGeom prst="roundRect">
              <a:avLst>
                <a:gd name="adj" fmla="val 20028"/>
              </a:avLst>
            </a:prstGeom>
            <a:solidFill>
              <a:schemeClr val="bg1">
                <a:lumMod val="85000"/>
              </a:schemeClr>
            </a:solidFill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C33CB77A-1062-4752-9FC8-779DDEF2F439}"/>
                </a:ext>
              </a:extLst>
            </p:cNvPr>
            <p:cNvGrpSpPr/>
            <p:nvPr/>
          </p:nvGrpSpPr>
          <p:grpSpPr>
            <a:xfrm>
              <a:off x="3890150" y="7154476"/>
              <a:ext cx="2922219" cy="4200324"/>
              <a:chOff x="3890150" y="7154476"/>
              <a:chExt cx="2922219" cy="4200324"/>
            </a:xfrm>
          </p:grpSpPr>
          <p:sp>
            <p:nvSpPr>
              <p:cNvPr id="64" name="四角形: 角を丸くする 63">
                <a:extLst>
                  <a:ext uri="{FF2B5EF4-FFF2-40B4-BE49-F238E27FC236}">
                    <a16:creationId xmlns:a16="http://schemas.microsoft.com/office/drawing/2014/main" id="{FC47EAB7-2571-4949-A98B-0495A63D9F90}"/>
                  </a:ext>
                </a:extLst>
              </p:cNvPr>
              <p:cNvSpPr/>
              <p:nvPr/>
            </p:nvSpPr>
            <p:spPr>
              <a:xfrm>
                <a:off x="3932101" y="9424830"/>
                <a:ext cx="2879308" cy="1929970"/>
              </a:xfrm>
              <a:prstGeom prst="roundRect">
                <a:avLst>
                  <a:gd name="adj" fmla="val 12567"/>
                </a:avLst>
              </a:prstGeom>
              <a:solidFill>
                <a:srgbClr val="33CCFF"/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99429FDD-50BF-4F5D-BDB8-CAA1255FB3A6}"/>
                  </a:ext>
                </a:extLst>
              </p:cNvPr>
              <p:cNvSpPr/>
              <p:nvPr/>
            </p:nvSpPr>
            <p:spPr>
              <a:xfrm>
                <a:off x="3932101" y="7697493"/>
                <a:ext cx="2880268" cy="2848588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FA73E6C0-DCE8-4932-BB4D-F73F23FC8271}"/>
                  </a:ext>
                </a:extLst>
              </p:cNvPr>
              <p:cNvGrpSpPr/>
              <p:nvPr/>
            </p:nvGrpSpPr>
            <p:grpSpPr>
              <a:xfrm>
                <a:off x="5487054" y="10786757"/>
                <a:ext cx="1040695" cy="458515"/>
                <a:chOff x="9065552" y="12076098"/>
                <a:chExt cx="1364342" cy="601109"/>
              </a:xfrm>
            </p:grpSpPr>
            <p:sp>
              <p:nvSpPr>
                <p:cNvPr id="67" name="正方形/長方形 66">
                  <a:extLst>
                    <a:ext uri="{FF2B5EF4-FFF2-40B4-BE49-F238E27FC236}">
                      <a16:creationId xmlns:a16="http://schemas.microsoft.com/office/drawing/2014/main" id="{C2A1C334-1C71-4D7D-9D07-DC3B418CE21D}"/>
                    </a:ext>
                  </a:extLst>
                </p:cNvPr>
                <p:cNvSpPr/>
                <p:nvPr/>
              </p:nvSpPr>
              <p:spPr>
                <a:xfrm>
                  <a:off x="9065552" y="12132860"/>
                  <a:ext cx="1364342" cy="4873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68" name="グループ化 67">
                  <a:extLst>
                    <a:ext uri="{FF2B5EF4-FFF2-40B4-BE49-F238E27FC236}">
                      <a16:creationId xmlns:a16="http://schemas.microsoft.com/office/drawing/2014/main" id="{07AD2679-803E-4421-84BD-AE596AC75B73}"/>
                    </a:ext>
                  </a:extLst>
                </p:cNvPr>
                <p:cNvGrpSpPr/>
                <p:nvPr/>
              </p:nvGrpSpPr>
              <p:grpSpPr>
                <a:xfrm>
                  <a:off x="9128765" y="12076098"/>
                  <a:ext cx="1237915" cy="601109"/>
                  <a:chOff x="9258419" y="12211373"/>
                  <a:chExt cx="1490545" cy="723782"/>
                </a:xfrm>
              </p:grpSpPr>
              <p:pic>
                <p:nvPicPr>
                  <p:cNvPr id="69" name="図 68" descr="アイコン&#10;&#10;自動的に生成された説明">
                    <a:extLst>
                      <a:ext uri="{FF2B5EF4-FFF2-40B4-BE49-F238E27FC236}">
                        <a16:creationId xmlns:a16="http://schemas.microsoft.com/office/drawing/2014/main" id="{BFE8ACBD-FAC8-48AC-95DD-657AC444214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258419" y="12211373"/>
                    <a:ext cx="723782" cy="723782"/>
                  </a:xfrm>
                  <a:prstGeom prst="rect">
                    <a:avLst/>
                  </a:prstGeom>
                </p:spPr>
              </p:pic>
              <p:pic>
                <p:nvPicPr>
                  <p:cNvPr id="70" name="図 69" descr="アイコン&#10;&#10;自動的に生成された説明">
                    <a:extLst>
                      <a:ext uri="{FF2B5EF4-FFF2-40B4-BE49-F238E27FC236}">
                        <a16:creationId xmlns:a16="http://schemas.microsoft.com/office/drawing/2014/main" id="{AAEB235F-0C27-4E1E-8CB8-D88EB255084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0025182" y="12211373"/>
                    <a:ext cx="723782" cy="723782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55" name="テキスト ボックス 54">
                <a:extLst>
                  <a:ext uri="{FF2B5EF4-FFF2-40B4-BE49-F238E27FC236}">
                    <a16:creationId xmlns:a16="http://schemas.microsoft.com/office/drawing/2014/main" id="{4F546286-F530-43F8-ACA5-59C46A7B0EBC}"/>
                  </a:ext>
                </a:extLst>
              </p:cNvPr>
              <p:cNvSpPr txBox="1"/>
              <p:nvPr/>
            </p:nvSpPr>
            <p:spPr>
              <a:xfrm>
                <a:off x="4592515" y="10029626"/>
                <a:ext cx="180369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2000" dirty="0"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はらペコーぬ</a:t>
                </a:r>
              </a:p>
            </p:txBody>
          </p:sp>
          <p:sp>
            <p:nvSpPr>
              <p:cNvPr id="73" name="テキスト ボックス 72">
                <a:extLst>
                  <a:ext uri="{FF2B5EF4-FFF2-40B4-BE49-F238E27FC236}">
                    <a16:creationId xmlns:a16="http://schemas.microsoft.com/office/drawing/2014/main" id="{6D86454F-2F08-4F01-98F2-348314D85360}"/>
                  </a:ext>
                </a:extLst>
              </p:cNvPr>
              <p:cNvSpPr txBox="1"/>
              <p:nvPr/>
            </p:nvSpPr>
            <p:spPr>
              <a:xfrm>
                <a:off x="4840133" y="7154476"/>
                <a:ext cx="116726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2000" spc="300" dirty="0"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社員証</a:t>
                </a:r>
              </a:p>
            </p:txBody>
          </p:sp>
          <p:sp>
            <p:nvSpPr>
              <p:cNvPr id="72" name="正方形/長方形 71">
                <a:extLst>
                  <a:ext uri="{FF2B5EF4-FFF2-40B4-BE49-F238E27FC236}">
                    <a16:creationId xmlns:a16="http://schemas.microsoft.com/office/drawing/2014/main" id="{13B0E89C-A086-4F51-AB12-61EB61258DB0}"/>
                  </a:ext>
                </a:extLst>
              </p:cNvPr>
              <p:cNvSpPr/>
              <p:nvPr/>
            </p:nvSpPr>
            <p:spPr>
              <a:xfrm>
                <a:off x="4446574" y="7998793"/>
                <a:ext cx="1803699" cy="199656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34" name="図 33" descr="図形, 円&#10;&#10;自動的に生成された説明">
                <a:extLst>
                  <a:ext uri="{FF2B5EF4-FFF2-40B4-BE49-F238E27FC236}">
                    <a16:creationId xmlns:a16="http://schemas.microsoft.com/office/drawing/2014/main" id="{ADDC8164-31ED-4F3D-9286-DD66C8802E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10274" y="7986938"/>
                <a:ext cx="1485726" cy="2003399"/>
              </a:xfrm>
              <a:prstGeom prst="rect">
                <a:avLst/>
              </a:prstGeom>
            </p:spPr>
          </p:pic>
          <p:sp>
            <p:nvSpPr>
              <p:cNvPr id="63" name="正方形/長方形 62">
                <a:extLst>
                  <a:ext uri="{FF2B5EF4-FFF2-40B4-BE49-F238E27FC236}">
                    <a16:creationId xmlns:a16="http://schemas.microsoft.com/office/drawing/2014/main" id="{88823479-5BCE-44FD-ADE0-AB0DF3B112AA}"/>
                  </a:ext>
                </a:extLst>
              </p:cNvPr>
              <p:cNvSpPr/>
              <p:nvPr/>
            </p:nvSpPr>
            <p:spPr>
              <a:xfrm>
                <a:off x="3890150" y="7627042"/>
                <a:ext cx="2908444" cy="214984"/>
              </a:xfrm>
              <a:prstGeom prst="rect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170" name="グループ化 169">
            <a:extLst>
              <a:ext uri="{FF2B5EF4-FFF2-40B4-BE49-F238E27FC236}">
                <a16:creationId xmlns:a16="http://schemas.microsoft.com/office/drawing/2014/main" id="{F10E8290-0A7F-4FEA-9D69-56AC0675F56C}"/>
              </a:ext>
            </a:extLst>
          </p:cNvPr>
          <p:cNvGrpSpPr/>
          <p:nvPr/>
        </p:nvGrpSpPr>
        <p:grpSpPr>
          <a:xfrm>
            <a:off x="13390639" y="426038"/>
            <a:ext cx="2908444" cy="4296992"/>
            <a:chOff x="-3564251" y="5274437"/>
            <a:chExt cx="2908444" cy="4296992"/>
          </a:xfrm>
        </p:grpSpPr>
        <p:grpSp>
          <p:nvGrpSpPr>
            <p:cNvPr id="125" name="グループ化 124">
              <a:extLst>
                <a:ext uri="{FF2B5EF4-FFF2-40B4-BE49-F238E27FC236}">
                  <a16:creationId xmlns:a16="http://schemas.microsoft.com/office/drawing/2014/main" id="{E47B4053-5DF3-4F8A-8B77-94D0F8EAB3FF}"/>
                </a:ext>
              </a:extLst>
            </p:cNvPr>
            <p:cNvGrpSpPr/>
            <p:nvPr/>
          </p:nvGrpSpPr>
          <p:grpSpPr>
            <a:xfrm>
              <a:off x="-3564251" y="5274437"/>
              <a:ext cx="2908444" cy="4296992"/>
              <a:chOff x="3919647" y="7057808"/>
              <a:chExt cx="2908444" cy="4296992"/>
            </a:xfrm>
          </p:grpSpPr>
          <p:sp>
            <p:nvSpPr>
              <p:cNvPr id="126" name="四角形: 角を丸くする 125">
                <a:extLst>
                  <a:ext uri="{FF2B5EF4-FFF2-40B4-BE49-F238E27FC236}">
                    <a16:creationId xmlns:a16="http://schemas.microsoft.com/office/drawing/2014/main" id="{1611772D-6AA7-4991-AE98-7CF1E9F0E1DA}"/>
                  </a:ext>
                </a:extLst>
              </p:cNvPr>
              <p:cNvSpPr/>
              <p:nvPr/>
            </p:nvSpPr>
            <p:spPr>
              <a:xfrm>
                <a:off x="3942469" y="7057808"/>
                <a:ext cx="2879074" cy="776101"/>
              </a:xfrm>
              <a:prstGeom prst="roundRect">
                <a:avLst>
                  <a:gd name="adj" fmla="val 20028"/>
                </a:avLst>
              </a:prstGeom>
              <a:solidFill>
                <a:schemeClr val="bg1">
                  <a:lumMod val="85000"/>
                </a:schemeClr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27" name="グループ化 126">
                <a:extLst>
                  <a:ext uri="{FF2B5EF4-FFF2-40B4-BE49-F238E27FC236}">
                    <a16:creationId xmlns:a16="http://schemas.microsoft.com/office/drawing/2014/main" id="{0BE800D3-CFD5-4BCC-AA85-F1B44A6E7D9A}"/>
                  </a:ext>
                </a:extLst>
              </p:cNvPr>
              <p:cNvGrpSpPr/>
              <p:nvPr/>
            </p:nvGrpSpPr>
            <p:grpSpPr>
              <a:xfrm>
                <a:off x="3919647" y="7154476"/>
                <a:ext cx="2908444" cy="4200324"/>
                <a:chOff x="3919647" y="7154476"/>
                <a:chExt cx="2908444" cy="4200324"/>
              </a:xfrm>
            </p:grpSpPr>
            <p:sp>
              <p:nvSpPr>
                <p:cNvPr id="128" name="四角形: 角を丸くする 127">
                  <a:extLst>
                    <a:ext uri="{FF2B5EF4-FFF2-40B4-BE49-F238E27FC236}">
                      <a16:creationId xmlns:a16="http://schemas.microsoft.com/office/drawing/2014/main" id="{DF3D4C59-0444-47F7-A344-E8B3D5DABF22}"/>
                    </a:ext>
                  </a:extLst>
                </p:cNvPr>
                <p:cNvSpPr/>
                <p:nvPr/>
              </p:nvSpPr>
              <p:spPr>
                <a:xfrm>
                  <a:off x="3932101" y="9424830"/>
                  <a:ext cx="2879308" cy="1929970"/>
                </a:xfrm>
                <a:prstGeom prst="roundRect">
                  <a:avLst>
                    <a:gd name="adj" fmla="val 12567"/>
                  </a:avLst>
                </a:prstGeom>
                <a:solidFill>
                  <a:srgbClr val="33CCFF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29" name="正方形/長方形 128">
                  <a:extLst>
                    <a:ext uri="{FF2B5EF4-FFF2-40B4-BE49-F238E27FC236}">
                      <a16:creationId xmlns:a16="http://schemas.microsoft.com/office/drawing/2014/main" id="{31633B6B-6E7B-4A26-8AEC-169BCB4539A8}"/>
                    </a:ext>
                  </a:extLst>
                </p:cNvPr>
                <p:cNvSpPr/>
                <p:nvPr/>
              </p:nvSpPr>
              <p:spPr>
                <a:xfrm>
                  <a:off x="3932101" y="7697493"/>
                  <a:ext cx="2880268" cy="284858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30" name="グループ化 129">
                  <a:extLst>
                    <a:ext uri="{FF2B5EF4-FFF2-40B4-BE49-F238E27FC236}">
                      <a16:creationId xmlns:a16="http://schemas.microsoft.com/office/drawing/2014/main" id="{C8AA573E-13BA-4955-9C44-AFF4EE304AA0}"/>
                    </a:ext>
                  </a:extLst>
                </p:cNvPr>
                <p:cNvGrpSpPr/>
                <p:nvPr/>
              </p:nvGrpSpPr>
              <p:grpSpPr>
                <a:xfrm>
                  <a:off x="5487054" y="10786757"/>
                  <a:ext cx="1040695" cy="458515"/>
                  <a:chOff x="9065552" y="12076098"/>
                  <a:chExt cx="1364342" cy="601109"/>
                </a:xfrm>
              </p:grpSpPr>
              <p:sp>
                <p:nvSpPr>
                  <p:cNvPr id="135" name="正方形/長方形 134">
                    <a:extLst>
                      <a:ext uri="{FF2B5EF4-FFF2-40B4-BE49-F238E27FC236}">
                        <a16:creationId xmlns:a16="http://schemas.microsoft.com/office/drawing/2014/main" id="{6D5B1B9A-1CB3-4E21-A03C-B03F2101A599}"/>
                      </a:ext>
                    </a:extLst>
                  </p:cNvPr>
                  <p:cNvSpPr/>
                  <p:nvPr/>
                </p:nvSpPr>
                <p:spPr>
                  <a:xfrm>
                    <a:off x="9065552" y="12132860"/>
                    <a:ext cx="1364342" cy="48731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grpSp>
                <p:nvGrpSpPr>
                  <p:cNvPr id="136" name="グループ化 135">
                    <a:extLst>
                      <a:ext uri="{FF2B5EF4-FFF2-40B4-BE49-F238E27FC236}">
                        <a16:creationId xmlns:a16="http://schemas.microsoft.com/office/drawing/2014/main" id="{71599BFC-012A-4D94-8F26-EA5DF855ABF4}"/>
                      </a:ext>
                    </a:extLst>
                  </p:cNvPr>
                  <p:cNvGrpSpPr/>
                  <p:nvPr/>
                </p:nvGrpSpPr>
                <p:grpSpPr>
                  <a:xfrm>
                    <a:off x="9128765" y="12076098"/>
                    <a:ext cx="1237915" cy="601109"/>
                    <a:chOff x="9258419" y="12211373"/>
                    <a:chExt cx="1490545" cy="723782"/>
                  </a:xfrm>
                </p:grpSpPr>
                <p:pic>
                  <p:nvPicPr>
                    <p:cNvPr id="137" name="図 136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65DC7CCD-B3C9-440F-B756-A91D983B17D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258419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38" name="図 137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E5575BE9-CC93-4ACF-AAF5-DC2B6CB363E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0025182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31" name="テキスト ボックス 130">
                  <a:extLst>
                    <a:ext uri="{FF2B5EF4-FFF2-40B4-BE49-F238E27FC236}">
                      <a16:creationId xmlns:a16="http://schemas.microsoft.com/office/drawing/2014/main" id="{16B7A30B-F792-438F-985E-3625B16A9212}"/>
                    </a:ext>
                  </a:extLst>
                </p:cNvPr>
                <p:cNvSpPr txBox="1"/>
                <p:nvPr/>
              </p:nvSpPr>
              <p:spPr>
                <a:xfrm>
                  <a:off x="4746788" y="10048558"/>
                  <a:ext cx="134345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dirty="0">
                      <a:latin typeface="HGP創英角ｺﾞｼｯｸUB" panose="020B0900000000000000" pitchFamily="50" charset="-128"/>
                      <a:ea typeface="HGP創英角ｺﾞｼｯｸUB" panose="020B0900000000000000" pitchFamily="50" charset="-128"/>
                    </a:rPr>
                    <a:t>鈴木 美鈴</a:t>
                  </a:r>
                </a:p>
              </p:txBody>
            </p:sp>
            <p:sp>
              <p:nvSpPr>
                <p:cNvPr id="132" name="テキスト ボックス 131">
                  <a:extLst>
                    <a:ext uri="{FF2B5EF4-FFF2-40B4-BE49-F238E27FC236}">
                      <a16:creationId xmlns:a16="http://schemas.microsoft.com/office/drawing/2014/main" id="{DA945294-4063-43F5-BC8D-37FBFAF9E1A0}"/>
                    </a:ext>
                  </a:extLst>
                </p:cNvPr>
                <p:cNvSpPr txBox="1"/>
                <p:nvPr/>
              </p:nvSpPr>
              <p:spPr>
                <a:xfrm>
                  <a:off x="4840133" y="7154476"/>
                  <a:ext cx="116726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spc="300" dirty="0"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社員証</a:t>
                  </a:r>
                </a:p>
              </p:txBody>
            </p:sp>
            <p:sp>
              <p:nvSpPr>
                <p:cNvPr id="133" name="正方形/長方形 132">
                  <a:extLst>
                    <a:ext uri="{FF2B5EF4-FFF2-40B4-BE49-F238E27FC236}">
                      <a16:creationId xmlns:a16="http://schemas.microsoft.com/office/drawing/2014/main" id="{3E01CC8E-7A70-4E9F-BB57-B6B4240EA501}"/>
                    </a:ext>
                  </a:extLst>
                </p:cNvPr>
                <p:cNvSpPr/>
                <p:nvPr/>
              </p:nvSpPr>
              <p:spPr>
                <a:xfrm>
                  <a:off x="4446574" y="7998793"/>
                  <a:ext cx="1803699" cy="199656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34" name="正方形/長方形 133">
                  <a:extLst>
                    <a:ext uri="{FF2B5EF4-FFF2-40B4-BE49-F238E27FC236}">
                      <a16:creationId xmlns:a16="http://schemas.microsoft.com/office/drawing/2014/main" id="{8764A202-0924-4DA5-B56D-F865A65F5861}"/>
                    </a:ext>
                  </a:extLst>
                </p:cNvPr>
                <p:cNvSpPr/>
                <p:nvPr/>
              </p:nvSpPr>
              <p:spPr>
                <a:xfrm>
                  <a:off x="3919647" y="7627042"/>
                  <a:ext cx="2908444" cy="214984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pic>
          <p:nvPicPr>
            <p:cNvPr id="139" name="図 138" descr="シャツ, 帽子, 鳥 が含まれている画像&#10;&#10;自動的に生成された説明">
              <a:extLst>
                <a:ext uri="{FF2B5EF4-FFF2-40B4-BE49-F238E27FC236}">
                  <a16:creationId xmlns:a16="http://schemas.microsoft.com/office/drawing/2014/main" id="{02F6B478-D3BB-465F-9CDA-0DDD82B40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945792" y="6387631"/>
              <a:ext cx="1681799" cy="1681799"/>
            </a:xfrm>
            <a:prstGeom prst="rect">
              <a:avLst/>
            </a:prstGeom>
          </p:spPr>
        </p:pic>
      </p:grpSp>
      <p:grpSp>
        <p:nvGrpSpPr>
          <p:cNvPr id="174" name="グループ化 173">
            <a:extLst>
              <a:ext uri="{FF2B5EF4-FFF2-40B4-BE49-F238E27FC236}">
                <a16:creationId xmlns:a16="http://schemas.microsoft.com/office/drawing/2014/main" id="{2E612F9B-6D95-4C23-A0E2-D5968AAB3F8F}"/>
              </a:ext>
            </a:extLst>
          </p:cNvPr>
          <p:cNvGrpSpPr/>
          <p:nvPr/>
        </p:nvGrpSpPr>
        <p:grpSpPr>
          <a:xfrm>
            <a:off x="13721716" y="5545488"/>
            <a:ext cx="2908444" cy="4296992"/>
            <a:chOff x="12631438" y="4720407"/>
            <a:chExt cx="2908444" cy="4296992"/>
          </a:xfrm>
        </p:grpSpPr>
        <p:grpSp>
          <p:nvGrpSpPr>
            <p:cNvPr id="140" name="グループ化 139">
              <a:extLst>
                <a:ext uri="{FF2B5EF4-FFF2-40B4-BE49-F238E27FC236}">
                  <a16:creationId xmlns:a16="http://schemas.microsoft.com/office/drawing/2014/main" id="{B42FEB12-ECE3-4E67-8EE8-9216B3D92B77}"/>
                </a:ext>
              </a:extLst>
            </p:cNvPr>
            <p:cNvGrpSpPr/>
            <p:nvPr/>
          </p:nvGrpSpPr>
          <p:grpSpPr>
            <a:xfrm>
              <a:off x="12631438" y="4720407"/>
              <a:ext cx="2908444" cy="4296992"/>
              <a:chOff x="3919647" y="7057808"/>
              <a:chExt cx="2908444" cy="4296992"/>
            </a:xfrm>
          </p:grpSpPr>
          <p:sp>
            <p:nvSpPr>
              <p:cNvPr id="141" name="四角形: 角を丸くする 140">
                <a:extLst>
                  <a:ext uri="{FF2B5EF4-FFF2-40B4-BE49-F238E27FC236}">
                    <a16:creationId xmlns:a16="http://schemas.microsoft.com/office/drawing/2014/main" id="{C13A64F6-3DF2-4158-A879-F7CACD01ED0F}"/>
                  </a:ext>
                </a:extLst>
              </p:cNvPr>
              <p:cNvSpPr/>
              <p:nvPr/>
            </p:nvSpPr>
            <p:spPr>
              <a:xfrm>
                <a:off x="3928821" y="7057808"/>
                <a:ext cx="2881722" cy="776101"/>
              </a:xfrm>
              <a:prstGeom prst="roundRect">
                <a:avLst>
                  <a:gd name="adj" fmla="val 20028"/>
                </a:avLst>
              </a:prstGeom>
              <a:solidFill>
                <a:schemeClr val="bg1">
                  <a:lumMod val="85000"/>
                </a:schemeClr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42" name="グループ化 141">
                <a:extLst>
                  <a:ext uri="{FF2B5EF4-FFF2-40B4-BE49-F238E27FC236}">
                    <a16:creationId xmlns:a16="http://schemas.microsoft.com/office/drawing/2014/main" id="{0A9196F9-8073-4769-8165-2CBC1788CB28}"/>
                  </a:ext>
                </a:extLst>
              </p:cNvPr>
              <p:cNvGrpSpPr/>
              <p:nvPr/>
            </p:nvGrpSpPr>
            <p:grpSpPr>
              <a:xfrm>
                <a:off x="3919647" y="7154476"/>
                <a:ext cx="2908444" cy="4200324"/>
                <a:chOff x="3919647" y="7154476"/>
                <a:chExt cx="2908444" cy="4200324"/>
              </a:xfrm>
            </p:grpSpPr>
            <p:sp>
              <p:nvSpPr>
                <p:cNvPr id="143" name="四角形: 角を丸くする 142">
                  <a:extLst>
                    <a:ext uri="{FF2B5EF4-FFF2-40B4-BE49-F238E27FC236}">
                      <a16:creationId xmlns:a16="http://schemas.microsoft.com/office/drawing/2014/main" id="{57197C9B-3C5C-4AC4-B894-60BAB114D114}"/>
                    </a:ext>
                  </a:extLst>
                </p:cNvPr>
                <p:cNvSpPr/>
                <p:nvPr/>
              </p:nvSpPr>
              <p:spPr>
                <a:xfrm>
                  <a:off x="3932101" y="9424830"/>
                  <a:ext cx="2879308" cy="1929970"/>
                </a:xfrm>
                <a:prstGeom prst="roundRect">
                  <a:avLst>
                    <a:gd name="adj" fmla="val 12567"/>
                  </a:avLst>
                </a:prstGeom>
                <a:solidFill>
                  <a:srgbClr val="33CCFF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4" name="正方形/長方形 143">
                  <a:extLst>
                    <a:ext uri="{FF2B5EF4-FFF2-40B4-BE49-F238E27FC236}">
                      <a16:creationId xmlns:a16="http://schemas.microsoft.com/office/drawing/2014/main" id="{930279FF-E667-40DC-8B4B-9C70BA26A650}"/>
                    </a:ext>
                  </a:extLst>
                </p:cNvPr>
                <p:cNvSpPr/>
                <p:nvPr/>
              </p:nvSpPr>
              <p:spPr>
                <a:xfrm>
                  <a:off x="3932101" y="7697493"/>
                  <a:ext cx="2880268" cy="284858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45" name="グループ化 144">
                  <a:extLst>
                    <a:ext uri="{FF2B5EF4-FFF2-40B4-BE49-F238E27FC236}">
                      <a16:creationId xmlns:a16="http://schemas.microsoft.com/office/drawing/2014/main" id="{4450014D-0775-46EA-9184-868B1A8A26C6}"/>
                    </a:ext>
                  </a:extLst>
                </p:cNvPr>
                <p:cNvGrpSpPr/>
                <p:nvPr/>
              </p:nvGrpSpPr>
              <p:grpSpPr>
                <a:xfrm>
                  <a:off x="5487054" y="10786757"/>
                  <a:ext cx="1040695" cy="458515"/>
                  <a:chOff x="9065552" y="12076098"/>
                  <a:chExt cx="1364342" cy="601109"/>
                </a:xfrm>
              </p:grpSpPr>
              <p:sp>
                <p:nvSpPr>
                  <p:cNvPr id="150" name="正方形/長方形 149">
                    <a:extLst>
                      <a:ext uri="{FF2B5EF4-FFF2-40B4-BE49-F238E27FC236}">
                        <a16:creationId xmlns:a16="http://schemas.microsoft.com/office/drawing/2014/main" id="{3A1ED81B-096A-411F-A2E5-824137526D7D}"/>
                      </a:ext>
                    </a:extLst>
                  </p:cNvPr>
                  <p:cNvSpPr/>
                  <p:nvPr/>
                </p:nvSpPr>
                <p:spPr>
                  <a:xfrm>
                    <a:off x="9065552" y="12132860"/>
                    <a:ext cx="1364342" cy="48731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grpSp>
                <p:nvGrpSpPr>
                  <p:cNvPr id="151" name="グループ化 150">
                    <a:extLst>
                      <a:ext uri="{FF2B5EF4-FFF2-40B4-BE49-F238E27FC236}">
                        <a16:creationId xmlns:a16="http://schemas.microsoft.com/office/drawing/2014/main" id="{B76C278D-530A-4E59-AD7E-BFF876B79C9D}"/>
                      </a:ext>
                    </a:extLst>
                  </p:cNvPr>
                  <p:cNvGrpSpPr/>
                  <p:nvPr/>
                </p:nvGrpSpPr>
                <p:grpSpPr>
                  <a:xfrm>
                    <a:off x="9128765" y="12076098"/>
                    <a:ext cx="1237915" cy="601109"/>
                    <a:chOff x="9258419" y="12211373"/>
                    <a:chExt cx="1490545" cy="723782"/>
                  </a:xfrm>
                </p:grpSpPr>
                <p:pic>
                  <p:nvPicPr>
                    <p:cNvPr id="152" name="図 151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9A1C7077-E684-4E9D-9143-15BF0693BD4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258419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53" name="図 152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58A8DA3D-DED2-4850-95BA-21DB807055F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0025182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46" name="テキスト ボックス 145">
                  <a:extLst>
                    <a:ext uri="{FF2B5EF4-FFF2-40B4-BE49-F238E27FC236}">
                      <a16:creationId xmlns:a16="http://schemas.microsoft.com/office/drawing/2014/main" id="{8B3E8280-46C6-4EAB-A29A-3A5FAED125A9}"/>
                    </a:ext>
                  </a:extLst>
                </p:cNvPr>
                <p:cNvSpPr txBox="1"/>
                <p:nvPr/>
              </p:nvSpPr>
              <p:spPr>
                <a:xfrm>
                  <a:off x="4591981" y="10065507"/>
                  <a:ext cx="179014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dirty="0">
                      <a:latin typeface="HGP創英角ｺﾞｼｯｸUB" panose="020B0900000000000000" pitchFamily="50" charset="-128"/>
                      <a:ea typeface="HGP創英角ｺﾞｼｯｸUB" panose="020B0900000000000000" pitchFamily="50" charset="-128"/>
                    </a:rPr>
                    <a:t>神部 淳之介</a:t>
                  </a:r>
                </a:p>
              </p:txBody>
            </p:sp>
            <p:sp>
              <p:nvSpPr>
                <p:cNvPr id="147" name="テキスト ボックス 146">
                  <a:extLst>
                    <a:ext uri="{FF2B5EF4-FFF2-40B4-BE49-F238E27FC236}">
                      <a16:creationId xmlns:a16="http://schemas.microsoft.com/office/drawing/2014/main" id="{EFF7D21B-FD5B-4733-8E0C-CB6E4EA0B47D}"/>
                    </a:ext>
                  </a:extLst>
                </p:cNvPr>
                <p:cNvSpPr txBox="1"/>
                <p:nvPr/>
              </p:nvSpPr>
              <p:spPr>
                <a:xfrm>
                  <a:off x="4840133" y="7154476"/>
                  <a:ext cx="116726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spc="300" dirty="0"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社員証</a:t>
                  </a:r>
                </a:p>
              </p:txBody>
            </p:sp>
            <p:sp>
              <p:nvSpPr>
                <p:cNvPr id="148" name="正方形/長方形 147">
                  <a:extLst>
                    <a:ext uri="{FF2B5EF4-FFF2-40B4-BE49-F238E27FC236}">
                      <a16:creationId xmlns:a16="http://schemas.microsoft.com/office/drawing/2014/main" id="{9B0560D6-179F-40B2-8582-EB7298D5EC12}"/>
                    </a:ext>
                  </a:extLst>
                </p:cNvPr>
                <p:cNvSpPr/>
                <p:nvPr/>
              </p:nvSpPr>
              <p:spPr>
                <a:xfrm>
                  <a:off x="4446574" y="7998793"/>
                  <a:ext cx="1803699" cy="199656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9" name="正方形/長方形 148">
                  <a:extLst>
                    <a:ext uri="{FF2B5EF4-FFF2-40B4-BE49-F238E27FC236}">
                      <a16:creationId xmlns:a16="http://schemas.microsoft.com/office/drawing/2014/main" id="{04E4D16B-CB62-4071-9599-51D4306368FB}"/>
                    </a:ext>
                  </a:extLst>
                </p:cNvPr>
                <p:cNvSpPr/>
                <p:nvPr/>
              </p:nvSpPr>
              <p:spPr>
                <a:xfrm>
                  <a:off x="3919647" y="7627042"/>
                  <a:ext cx="2908444" cy="214984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pic>
          <p:nvPicPr>
            <p:cNvPr id="154" name="図 153" descr="アイコン&#10;&#10;自動的に生成された説明">
              <a:extLst>
                <a:ext uri="{FF2B5EF4-FFF2-40B4-BE49-F238E27FC236}">
                  <a16:creationId xmlns:a16="http://schemas.microsoft.com/office/drawing/2014/main" id="{24CADA44-064F-4FBB-AECC-8DD6637CE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08431" y="5807890"/>
              <a:ext cx="1703566" cy="1703566"/>
            </a:xfrm>
            <a:prstGeom prst="rect">
              <a:avLst/>
            </a:prstGeom>
          </p:spPr>
        </p:pic>
      </p:grpSp>
      <p:grpSp>
        <p:nvGrpSpPr>
          <p:cNvPr id="173" name="グループ化 172">
            <a:extLst>
              <a:ext uri="{FF2B5EF4-FFF2-40B4-BE49-F238E27FC236}">
                <a16:creationId xmlns:a16="http://schemas.microsoft.com/office/drawing/2014/main" id="{3473ABD9-1A12-4373-BA3C-715A83357BFB}"/>
              </a:ext>
            </a:extLst>
          </p:cNvPr>
          <p:cNvGrpSpPr/>
          <p:nvPr/>
        </p:nvGrpSpPr>
        <p:grpSpPr>
          <a:xfrm>
            <a:off x="17742491" y="3725178"/>
            <a:ext cx="2908444" cy="4296992"/>
            <a:chOff x="12532066" y="157230"/>
            <a:chExt cx="2908444" cy="4296992"/>
          </a:xfrm>
        </p:grpSpPr>
        <p:pic>
          <p:nvPicPr>
            <p:cNvPr id="124" name="図 123" descr="アイコン&#10;&#10;自動的に生成された説明">
              <a:extLst>
                <a:ext uri="{FF2B5EF4-FFF2-40B4-BE49-F238E27FC236}">
                  <a16:creationId xmlns:a16="http://schemas.microsoft.com/office/drawing/2014/main" id="{A25AC18E-61FC-4457-A56F-E61D89EF734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20420" y="1117554"/>
              <a:ext cx="1703566" cy="1703566"/>
            </a:xfrm>
            <a:prstGeom prst="rect">
              <a:avLst/>
            </a:prstGeom>
          </p:spPr>
        </p:pic>
        <p:grpSp>
          <p:nvGrpSpPr>
            <p:cNvPr id="155" name="グループ化 154">
              <a:extLst>
                <a:ext uri="{FF2B5EF4-FFF2-40B4-BE49-F238E27FC236}">
                  <a16:creationId xmlns:a16="http://schemas.microsoft.com/office/drawing/2014/main" id="{B0B78F5D-F063-404D-8598-240AEA608043}"/>
                </a:ext>
              </a:extLst>
            </p:cNvPr>
            <p:cNvGrpSpPr/>
            <p:nvPr/>
          </p:nvGrpSpPr>
          <p:grpSpPr>
            <a:xfrm>
              <a:off x="12532066" y="157230"/>
              <a:ext cx="2908444" cy="4296992"/>
              <a:chOff x="3919647" y="7057808"/>
              <a:chExt cx="2908444" cy="4296992"/>
            </a:xfrm>
          </p:grpSpPr>
          <p:sp>
            <p:nvSpPr>
              <p:cNvPr id="156" name="四角形: 角を丸くする 155">
                <a:extLst>
                  <a:ext uri="{FF2B5EF4-FFF2-40B4-BE49-F238E27FC236}">
                    <a16:creationId xmlns:a16="http://schemas.microsoft.com/office/drawing/2014/main" id="{F8613CE6-69FA-4682-A4EF-9913C8E86D00}"/>
                  </a:ext>
                </a:extLst>
              </p:cNvPr>
              <p:cNvSpPr/>
              <p:nvPr/>
            </p:nvSpPr>
            <p:spPr>
              <a:xfrm>
                <a:off x="3928821" y="7057808"/>
                <a:ext cx="2874618" cy="776101"/>
              </a:xfrm>
              <a:prstGeom prst="roundRect">
                <a:avLst>
                  <a:gd name="adj" fmla="val 20028"/>
                </a:avLst>
              </a:prstGeom>
              <a:solidFill>
                <a:schemeClr val="bg1">
                  <a:lumMod val="85000"/>
                </a:schemeClr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57" name="グループ化 156">
                <a:extLst>
                  <a:ext uri="{FF2B5EF4-FFF2-40B4-BE49-F238E27FC236}">
                    <a16:creationId xmlns:a16="http://schemas.microsoft.com/office/drawing/2014/main" id="{84D1603B-7300-4326-8D59-B8FD785F3995}"/>
                  </a:ext>
                </a:extLst>
              </p:cNvPr>
              <p:cNvGrpSpPr/>
              <p:nvPr/>
            </p:nvGrpSpPr>
            <p:grpSpPr>
              <a:xfrm>
                <a:off x="3919647" y="7154476"/>
                <a:ext cx="2908444" cy="4200324"/>
                <a:chOff x="3919647" y="7154476"/>
                <a:chExt cx="2908444" cy="4200324"/>
              </a:xfrm>
            </p:grpSpPr>
            <p:sp>
              <p:nvSpPr>
                <p:cNvPr id="158" name="四角形: 角を丸くする 157">
                  <a:extLst>
                    <a:ext uri="{FF2B5EF4-FFF2-40B4-BE49-F238E27FC236}">
                      <a16:creationId xmlns:a16="http://schemas.microsoft.com/office/drawing/2014/main" id="{8B120B1C-9203-4C4B-BCEF-F1915283A0EF}"/>
                    </a:ext>
                  </a:extLst>
                </p:cNvPr>
                <p:cNvSpPr/>
                <p:nvPr/>
              </p:nvSpPr>
              <p:spPr>
                <a:xfrm>
                  <a:off x="3932101" y="9424830"/>
                  <a:ext cx="2879308" cy="1929970"/>
                </a:xfrm>
                <a:prstGeom prst="roundRect">
                  <a:avLst>
                    <a:gd name="adj" fmla="val 12567"/>
                  </a:avLst>
                </a:prstGeom>
                <a:solidFill>
                  <a:srgbClr val="33CCFF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59" name="正方形/長方形 158">
                  <a:extLst>
                    <a:ext uri="{FF2B5EF4-FFF2-40B4-BE49-F238E27FC236}">
                      <a16:creationId xmlns:a16="http://schemas.microsoft.com/office/drawing/2014/main" id="{DF155008-E7A1-4353-B028-9F3D6BCFC379}"/>
                    </a:ext>
                  </a:extLst>
                </p:cNvPr>
                <p:cNvSpPr/>
                <p:nvPr/>
              </p:nvSpPr>
              <p:spPr>
                <a:xfrm>
                  <a:off x="3932101" y="7697493"/>
                  <a:ext cx="2880268" cy="284858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60" name="グループ化 159">
                  <a:extLst>
                    <a:ext uri="{FF2B5EF4-FFF2-40B4-BE49-F238E27FC236}">
                      <a16:creationId xmlns:a16="http://schemas.microsoft.com/office/drawing/2014/main" id="{1183E173-ACBB-457C-8025-879BEB77EDAD}"/>
                    </a:ext>
                  </a:extLst>
                </p:cNvPr>
                <p:cNvGrpSpPr/>
                <p:nvPr/>
              </p:nvGrpSpPr>
              <p:grpSpPr>
                <a:xfrm>
                  <a:off x="5487054" y="10786757"/>
                  <a:ext cx="1040695" cy="458515"/>
                  <a:chOff x="9065552" y="12076098"/>
                  <a:chExt cx="1364342" cy="601109"/>
                </a:xfrm>
              </p:grpSpPr>
              <p:sp>
                <p:nvSpPr>
                  <p:cNvPr id="165" name="正方形/長方形 164">
                    <a:extLst>
                      <a:ext uri="{FF2B5EF4-FFF2-40B4-BE49-F238E27FC236}">
                        <a16:creationId xmlns:a16="http://schemas.microsoft.com/office/drawing/2014/main" id="{2F7964C3-7412-41B1-8DA4-D1FBD67E5596}"/>
                      </a:ext>
                    </a:extLst>
                  </p:cNvPr>
                  <p:cNvSpPr/>
                  <p:nvPr/>
                </p:nvSpPr>
                <p:spPr>
                  <a:xfrm>
                    <a:off x="9065552" y="12132860"/>
                    <a:ext cx="1364342" cy="48731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grpSp>
                <p:nvGrpSpPr>
                  <p:cNvPr id="166" name="グループ化 165">
                    <a:extLst>
                      <a:ext uri="{FF2B5EF4-FFF2-40B4-BE49-F238E27FC236}">
                        <a16:creationId xmlns:a16="http://schemas.microsoft.com/office/drawing/2014/main" id="{21FFEABC-7615-41D9-BB43-2EB0CFF99324}"/>
                      </a:ext>
                    </a:extLst>
                  </p:cNvPr>
                  <p:cNvGrpSpPr/>
                  <p:nvPr/>
                </p:nvGrpSpPr>
                <p:grpSpPr>
                  <a:xfrm>
                    <a:off x="9128765" y="12076098"/>
                    <a:ext cx="1237915" cy="601109"/>
                    <a:chOff x="9258419" y="12211373"/>
                    <a:chExt cx="1490545" cy="723782"/>
                  </a:xfrm>
                </p:grpSpPr>
                <p:pic>
                  <p:nvPicPr>
                    <p:cNvPr id="167" name="図 166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1429C500-727E-4D51-A27F-229A1138282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258419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68" name="図 167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DF90B0F6-BF55-437B-BA22-0A95373F2AA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0025182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61" name="テキスト ボックス 160">
                  <a:extLst>
                    <a:ext uri="{FF2B5EF4-FFF2-40B4-BE49-F238E27FC236}">
                      <a16:creationId xmlns:a16="http://schemas.microsoft.com/office/drawing/2014/main" id="{395EC4B4-F4C6-421B-A43B-5A6C23F9F8B2}"/>
                    </a:ext>
                  </a:extLst>
                </p:cNvPr>
                <p:cNvSpPr txBox="1"/>
                <p:nvPr/>
              </p:nvSpPr>
              <p:spPr>
                <a:xfrm>
                  <a:off x="4737604" y="10026480"/>
                  <a:ext cx="140858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dirty="0">
                      <a:latin typeface="HGP創英角ｺﾞｼｯｸUB" panose="020B0900000000000000" pitchFamily="50" charset="-128"/>
                      <a:ea typeface="HGP創英角ｺﾞｼｯｸUB" panose="020B0900000000000000" pitchFamily="50" charset="-128"/>
                    </a:rPr>
                    <a:t>羽田 雅也</a:t>
                  </a:r>
                </a:p>
              </p:txBody>
            </p:sp>
            <p:sp>
              <p:nvSpPr>
                <p:cNvPr id="162" name="テキスト ボックス 161">
                  <a:extLst>
                    <a:ext uri="{FF2B5EF4-FFF2-40B4-BE49-F238E27FC236}">
                      <a16:creationId xmlns:a16="http://schemas.microsoft.com/office/drawing/2014/main" id="{1E2FD1C9-5E86-4C40-B2FC-67D224BA576D}"/>
                    </a:ext>
                  </a:extLst>
                </p:cNvPr>
                <p:cNvSpPr txBox="1"/>
                <p:nvPr/>
              </p:nvSpPr>
              <p:spPr>
                <a:xfrm>
                  <a:off x="4840133" y="7154476"/>
                  <a:ext cx="116726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spc="300" dirty="0"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社員証</a:t>
                  </a:r>
                </a:p>
              </p:txBody>
            </p:sp>
            <p:sp>
              <p:nvSpPr>
                <p:cNvPr id="163" name="正方形/長方形 162">
                  <a:extLst>
                    <a:ext uri="{FF2B5EF4-FFF2-40B4-BE49-F238E27FC236}">
                      <a16:creationId xmlns:a16="http://schemas.microsoft.com/office/drawing/2014/main" id="{0A020C0D-7438-4C72-9258-E375BDFC6B28}"/>
                    </a:ext>
                  </a:extLst>
                </p:cNvPr>
                <p:cNvSpPr/>
                <p:nvPr/>
              </p:nvSpPr>
              <p:spPr>
                <a:xfrm>
                  <a:off x="4446574" y="7998793"/>
                  <a:ext cx="1803699" cy="199656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64" name="正方形/長方形 163">
                  <a:extLst>
                    <a:ext uri="{FF2B5EF4-FFF2-40B4-BE49-F238E27FC236}">
                      <a16:creationId xmlns:a16="http://schemas.microsoft.com/office/drawing/2014/main" id="{26D390B1-774E-4B80-98F2-30A6DC1C9E55}"/>
                    </a:ext>
                  </a:extLst>
                </p:cNvPr>
                <p:cNvSpPr/>
                <p:nvPr/>
              </p:nvSpPr>
              <p:spPr>
                <a:xfrm>
                  <a:off x="3919647" y="7627042"/>
                  <a:ext cx="2908444" cy="214984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pic>
          <p:nvPicPr>
            <p:cNvPr id="169" name="図 168" descr="アイコン&#10;&#10;自動的に生成された説明">
              <a:extLst>
                <a:ext uri="{FF2B5EF4-FFF2-40B4-BE49-F238E27FC236}">
                  <a16:creationId xmlns:a16="http://schemas.microsoft.com/office/drawing/2014/main" id="{81D8D3C6-9256-45F0-970A-B06FC12CFA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1568" y="1269954"/>
              <a:ext cx="1703566" cy="1703566"/>
            </a:xfrm>
            <a:prstGeom prst="rect">
              <a:avLst/>
            </a:prstGeom>
          </p:spPr>
        </p:pic>
      </p:grpSp>
      <p:grpSp>
        <p:nvGrpSpPr>
          <p:cNvPr id="171" name="グループ化 170">
            <a:extLst>
              <a:ext uri="{FF2B5EF4-FFF2-40B4-BE49-F238E27FC236}">
                <a16:creationId xmlns:a16="http://schemas.microsoft.com/office/drawing/2014/main" id="{397ADA10-7516-4033-8D01-C482D8AC1A2D}"/>
              </a:ext>
            </a:extLst>
          </p:cNvPr>
          <p:cNvGrpSpPr/>
          <p:nvPr/>
        </p:nvGrpSpPr>
        <p:grpSpPr>
          <a:xfrm>
            <a:off x="-8833212" y="5435960"/>
            <a:ext cx="2908444" cy="4296992"/>
            <a:chOff x="3392770" y="4483697"/>
            <a:chExt cx="2908444" cy="4296992"/>
          </a:xfrm>
        </p:grpSpPr>
        <p:grpSp>
          <p:nvGrpSpPr>
            <p:cNvPr id="109" name="グループ化 108">
              <a:extLst>
                <a:ext uri="{FF2B5EF4-FFF2-40B4-BE49-F238E27FC236}">
                  <a16:creationId xmlns:a16="http://schemas.microsoft.com/office/drawing/2014/main" id="{69CC9FF2-4479-4BCA-83DE-F82EFCAD260F}"/>
                </a:ext>
              </a:extLst>
            </p:cNvPr>
            <p:cNvGrpSpPr/>
            <p:nvPr/>
          </p:nvGrpSpPr>
          <p:grpSpPr>
            <a:xfrm>
              <a:off x="3392770" y="4483697"/>
              <a:ext cx="2908444" cy="4296992"/>
              <a:chOff x="3919647" y="7057808"/>
              <a:chExt cx="2908444" cy="4296992"/>
            </a:xfrm>
          </p:grpSpPr>
          <p:sp>
            <p:nvSpPr>
              <p:cNvPr id="110" name="四角形: 角を丸くする 109">
                <a:extLst>
                  <a:ext uri="{FF2B5EF4-FFF2-40B4-BE49-F238E27FC236}">
                    <a16:creationId xmlns:a16="http://schemas.microsoft.com/office/drawing/2014/main" id="{6E7179CF-0AD6-4B40-BF13-8269CE48B404}"/>
                  </a:ext>
                </a:extLst>
              </p:cNvPr>
              <p:cNvSpPr/>
              <p:nvPr/>
            </p:nvSpPr>
            <p:spPr>
              <a:xfrm>
                <a:off x="3942469" y="7057808"/>
                <a:ext cx="2881722" cy="776101"/>
              </a:xfrm>
              <a:prstGeom prst="roundRect">
                <a:avLst>
                  <a:gd name="adj" fmla="val 20028"/>
                </a:avLst>
              </a:prstGeom>
              <a:solidFill>
                <a:schemeClr val="bg1">
                  <a:lumMod val="85000"/>
                </a:schemeClr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11" name="グループ化 110">
                <a:extLst>
                  <a:ext uri="{FF2B5EF4-FFF2-40B4-BE49-F238E27FC236}">
                    <a16:creationId xmlns:a16="http://schemas.microsoft.com/office/drawing/2014/main" id="{61ECD197-324B-48B7-A000-4610D3823C2E}"/>
                  </a:ext>
                </a:extLst>
              </p:cNvPr>
              <p:cNvGrpSpPr/>
              <p:nvPr/>
            </p:nvGrpSpPr>
            <p:grpSpPr>
              <a:xfrm>
                <a:off x="3919647" y="7154476"/>
                <a:ext cx="2908444" cy="4200324"/>
                <a:chOff x="3919647" y="7154476"/>
                <a:chExt cx="2908444" cy="4200324"/>
              </a:xfrm>
            </p:grpSpPr>
            <p:sp>
              <p:nvSpPr>
                <p:cNvPr id="112" name="四角形: 角を丸くする 111">
                  <a:extLst>
                    <a:ext uri="{FF2B5EF4-FFF2-40B4-BE49-F238E27FC236}">
                      <a16:creationId xmlns:a16="http://schemas.microsoft.com/office/drawing/2014/main" id="{B513C8C4-A368-491D-BAEF-3AD75B689D93}"/>
                    </a:ext>
                  </a:extLst>
                </p:cNvPr>
                <p:cNvSpPr/>
                <p:nvPr/>
              </p:nvSpPr>
              <p:spPr>
                <a:xfrm>
                  <a:off x="3932101" y="9424830"/>
                  <a:ext cx="2879308" cy="1929970"/>
                </a:xfrm>
                <a:prstGeom prst="roundRect">
                  <a:avLst>
                    <a:gd name="adj" fmla="val 12567"/>
                  </a:avLst>
                </a:prstGeom>
                <a:solidFill>
                  <a:srgbClr val="33CCFF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13" name="正方形/長方形 112">
                  <a:extLst>
                    <a:ext uri="{FF2B5EF4-FFF2-40B4-BE49-F238E27FC236}">
                      <a16:creationId xmlns:a16="http://schemas.microsoft.com/office/drawing/2014/main" id="{6C0DA1BC-18AF-4B47-9BF7-05AD502FCC64}"/>
                    </a:ext>
                  </a:extLst>
                </p:cNvPr>
                <p:cNvSpPr/>
                <p:nvPr/>
              </p:nvSpPr>
              <p:spPr>
                <a:xfrm>
                  <a:off x="3932101" y="7697493"/>
                  <a:ext cx="2880268" cy="284858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14" name="グループ化 113">
                  <a:extLst>
                    <a:ext uri="{FF2B5EF4-FFF2-40B4-BE49-F238E27FC236}">
                      <a16:creationId xmlns:a16="http://schemas.microsoft.com/office/drawing/2014/main" id="{3DCDC8B9-12FE-4F9F-9E2C-F17B69B20A3A}"/>
                    </a:ext>
                  </a:extLst>
                </p:cNvPr>
                <p:cNvGrpSpPr/>
                <p:nvPr/>
              </p:nvGrpSpPr>
              <p:grpSpPr>
                <a:xfrm>
                  <a:off x="5487054" y="10786757"/>
                  <a:ext cx="1040695" cy="458515"/>
                  <a:chOff x="9065552" y="12076098"/>
                  <a:chExt cx="1364342" cy="601109"/>
                </a:xfrm>
              </p:grpSpPr>
              <p:sp>
                <p:nvSpPr>
                  <p:cNvPr id="120" name="正方形/長方形 119">
                    <a:extLst>
                      <a:ext uri="{FF2B5EF4-FFF2-40B4-BE49-F238E27FC236}">
                        <a16:creationId xmlns:a16="http://schemas.microsoft.com/office/drawing/2014/main" id="{A2B61B89-2B23-47B0-91DE-4F2D63427960}"/>
                      </a:ext>
                    </a:extLst>
                  </p:cNvPr>
                  <p:cNvSpPr/>
                  <p:nvPr/>
                </p:nvSpPr>
                <p:spPr>
                  <a:xfrm>
                    <a:off x="9065552" y="12132860"/>
                    <a:ext cx="1364342" cy="48731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grpSp>
                <p:nvGrpSpPr>
                  <p:cNvPr id="121" name="グループ化 120">
                    <a:extLst>
                      <a:ext uri="{FF2B5EF4-FFF2-40B4-BE49-F238E27FC236}">
                        <a16:creationId xmlns:a16="http://schemas.microsoft.com/office/drawing/2014/main" id="{4C9BD36D-2C70-4B1E-A84A-1D79B6B5FFDB}"/>
                      </a:ext>
                    </a:extLst>
                  </p:cNvPr>
                  <p:cNvGrpSpPr/>
                  <p:nvPr/>
                </p:nvGrpSpPr>
                <p:grpSpPr>
                  <a:xfrm>
                    <a:off x="9128765" y="12076098"/>
                    <a:ext cx="1237915" cy="601109"/>
                    <a:chOff x="9258419" y="12211373"/>
                    <a:chExt cx="1490545" cy="723782"/>
                  </a:xfrm>
                </p:grpSpPr>
                <p:pic>
                  <p:nvPicPr>
                    <p:cNvPr id="122" name="図 121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F22A0F34-A90B-42D9-96F8-9E42B3F4A3F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258419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3" name="図 122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03E8BE01-1819-40B2-8633-F41734D3C8C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0025182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15" name="テキスト ボックス 114">
                  <a:extLst>
                    <a:ext uri="{FF2B5EF4-FFF2-40B4-BE49-F238E27FC236}">
                      <a16:creationId xmlns:a16="http://schemas.microsoft.com/office/drawing/2014/main" id="{6A582EB7-6602-40D9-914D-35287E0EB20D}"/>
                    </a:ext>
                  </a:extLst>
                </p:cNvPr>
                <p:cNvSpPr txBox="1"/>
                <p:nvPr/>
              </p:nvSpPr>
              <p:spPr>
                <a:xfrm>
                  <a:off x="4737604" y="10026480"/>
                  <a:ext cx="140858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dirty="0">
                      <a:latin typeface="HGP創英角ｺﾞｼｯｸUB" panose="020B0900000000000000" pitchFamily="50" charset="-128"/>
                      <a:ea typeface="HGP創英角ｺﾞｼｯｸUB" panose="020B0900000000000000" pitchFamily="50" charset="-128"/>
                    </a:rPr>
                    <a:t>栗川　大輝</a:t>
                  </a:r>
                </a:p>
              </p:txBody>
            </p:sp>
            <p:sp>
              <p:nvSpPr>
                <p:cNvPr id="116" name="テキスト ボックス 115">
                  <a:extLst>
                    <a:ext uri="{FF2B5EF4-FFF2-40B4-BE49-F238E27FC236}">
                      <a16:creationId xmlns:a16="http://schemas.microsoft.com/office/drawing/2014/main" id="{11E99833-8BBE-4414-9759-FF82FA53C992}"/>
                    </a:ext>
                  </a:extLst>
                </p:cNvPr>
                <p:cNvSpPr txBox="1"/>
                <p:nvPr/>
              </p:nvSpPr>
              <p:spPr>
                <a:xfrm>
                  <a:off x="4840133" y="7154476"/>
                  <a:ext cx="116726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spc="300" dirty="0"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社員証</a:t>
                  </a:r>
                </a:p>
              </p:txBody>
            </p:sp>
            <p:sp>
              <p:nvSpPr>
                <p:cNvPr id="117" name="正方形/長方形 116">
                  <a:extLst>
                    <a:ext uri="{FF2B5EF4-FFF2-40B4-BE49-F238E27FC236}">
                      <a16:creationId xmlns:a16="http://schemas.microsoft.com/office/drawing/2014/main" id="{2283FD84-1332-4202-8EC1-836FB4CFA91D}"/>
                    </a:ext>
                  </a:extLst>
                </p:cNvPr>
                <p:cNvSpPr/>
                <p:nvPr/>
              </p:nvSpPr>
              <p:spPr>
                <a:xfrm>
                  <a:off x="4446574" y="7998793"/>
                  <a:ext cx="1803699" cy="199656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19" name="正方形/長方形 118">
                  <a:extLst>
                    <a:ext uri="{FF2B5EF4-FFF2-40B4-BE49-F238E27FC236}">
                      <a16:creationId xmlns:a16="http://schemas.microsoft.com/office/drawing/2014/main" id="{528617E6-CD4E-4D48-9A13-3573BF42D7AE}"/>
                    </a:ext>
                  </a:extLst>
                </p:cNvPr>
                <p:cNvSpPr/>
                <p:nvPr/>
              </p:nvSpPr>
              <p:spPr>
                <a:xfrm>
                  <a:off x="3919647" y="7627042"/>
                  <a:ext cx="2908444" cy="214984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pic>
          <p:nvPicPr>
            <p:cNvPr id="172" name="図 171" descr="アイコン&#10;&#10;自動的に生成された説明">
              <a:extLst>
                <a:ext uri="{FF2B5EF4-FFF2-40B4-BE49-F238E27FC236}">
                  <a16:creationId xmlns:a16="http://schemas.microsoft.com/office/drawing/2014/main" id="{14229AE5-793C-42AD-B088-7BF361E3C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88110" y="5664750"/>
              <a:ext cx="1703566" cy="1703566"/>
            </a:xfrm>
            <a:prstGeom prst="rect">
              <a:avLst/>
            </a:prstGeom>
          </p:spPr>
        </p:pic>
      </p:grpSp>
      <p:sp>
        <p:nvSpPr>
          <p:cNvPr id="118" name="コンテンツ プレースホルダー 2">
            <a:extLst>
              <a:ext uri="{FF2B5EF4-FFF2-40B4-BE49-F238E27FC236}">
                <a16:creationId xmlns:a16="http://schemas.microsoft.com/office/drawing/2014/main" id="{8831E51F-E35F-4E29-A532-94AAB42E4EA8}"/>
              </a:ext>
            </a:extLst>
          </p:cNvPr>
          <p:cNvSpPr txBox="1">
            <a:spLocks/>
          </p:cNvSpPr>
          <p:nvPr/>
        </p:nvSpPr>
        <p:spPr>
          <a:xfrm>
            <a:off x="-7804058" y="-1295511"/>
            <a:ext cx="7872055" cy="4206383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24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22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8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6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4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ja-JP" altLang="en-US" dirty="0"/>
              <a:t>料理画像探しとサイズ統一（栗川）</a:t>
            </a:r>
            <a:endParaRPr kumimoji="1" lang="en-US" altLang="ja-JP" dirty="0"/>
          </a:p>
          <a:p>
            <a:r>
              <a:rPr kumimoji="1" lang="en-US" altLang="ja-JP" dirty="0"/>
              <a:t>DB</a:t>
            </a:r>
            <a:r>
              <a:rPr kumimoji="1" lang="ja-JP" altLang="en-US" dirty="0"/>
              <a:t>のデータ集め</a:t>
            </a:r>
            <a:r>
              <a:rPr kumimoji="1" lang="en-US" altLang="ja-JP" dirty="0"/>
              <a:t>…insert</a:t>
            </a:r>
            <a:r>
              <a:rPr kumimoji="1" lang="ja-JP" altLang="en-US" dirty="0"/>
              <a:t>文</a:t>
            </a:r>
            <a:r>
              <a:rPr kumimoji="1" lang="en-US" altLang="ja-JP" dirty="0"/>
              <a:t>1000</a:t>
            </a:r>
            <a:r>
              <a:rPr kumimoji="1" lang="ja-JP" altLang="en-US" dirty="0"/>
              <a:t>文（鈴木）</a:t>
            </a:r>
            <a:endParaRPr kumimoji="1" lang="en-US" altLang="ja-JP" dirty="0"/>
          </a:p>
          <a:p>
            <a:r>
              <a:rPr kumimoji="1" lang="en-US" altLang="ja-JP" dirty="0"/>
              <a:t>DAO</a:t>
            </a:r>
            <a:r>
              <a:rPr kumimoji="1" lang="ja-JP" altLang="en-US" dirty="0"/>
              <a:t>や</a:t>
            </a:r>
            <a:r>
              <a:rPr kumimoji="1" lang="en-US" altLang="ja-JP" dirty="0"/>
              <a:t>Servlet</a:t>
            </a:r>
            <a:r>
              <a:rPr kumimoji="1" lang="ja-JP" altLang="en-US" dirty="0"/>
              <a:t>をはじめて１から作った。（栗川）</a:t>
            </a:r>
            <a:endParaRPr kumimoji="1" lang="en-US" altLang="ja-JP" dirty="0"/>
          </a:p>
          <a:p>
            <a:r>
              <a:rPr kumimoji="1" lang="ja-JP" altLang="en-US" dirty="0"/>
              <a:t>現在地の天気の取得（神部）</a:t>
            </a:r>
            <a:endParaRPr kumimoji="1" lang="en-US" altLang="ja-JP" dirty="0"/>
          </a:p>
          <a:p>
            <a:r>
              <a:rPr kumimoji="1" lang="ja-JP" altLang="en-US" dirty="0"/>
              <a:t>どこを、どのように教えるか（羽田）</a:t>
            </a:r>
            <a:endParaRPr kumimoji="1" lang="en-US" altLang="ja-JP" dirty="0"/>
          </a:p>
          <a:p>
            <a:r>
              <a:rPr kumimoji="1" lang="ja-JP" altLang="en-US" dirty="0"/>
              <a:t>リーダーとしての在り方（野村）</a:t>
            </a:r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809357EB-7EB1-445A-8933-749739315CF2}"/>
              </a:ext>
            </a:extLst>
          </p:cNvPr>
          <p:cNvSpPr/>
          <p:nvPr/>
        </p:nvSpPr>
        <p:spPr>
          <a:xfrm>
            <a:off x="5829839" y="176337"/>
            <a:ext cx="6166933" cy="592065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pSp>
        <p:nvGrpSpPr>
          <p:cNvPr id="78" name="グループ化 77">
            <a:extLst>
              <a:ext uri="{FF2B5EF4-FFF2-40B4-BE49-F238E27FC236}">
                <a16:creationId xmlns:a16="http://schemas.microsoft.com/office/drawing/2014/main" id="{CE930058-4A7A-4C1C-9259-467EE9FDB997}"/>
              </a:ext>
            </a:extLst>
          </p:cNvPr>
          <p:cNvGrpSpPr/>
          <p:nvPr/>
        </p:nvGrpSpPr>
        <p:grpSpPr>
          <a:xfrm>
            <a:off x="1343370" y="807680"/>
            <a:ext cx="3245261" cy="4792333"/>
            <a:chOff x="-3566160" y="687259"/>
            <a:chExt cx="2894631" cy="4296992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94" name="グループ化 93">
              <a:extLst>
                <a:ext uri="{FF2B5EF4-FFF2-40B4-BE49-F238E27FC236}">
                  <a16:creationId xmlns:a16="http://schemas.microsoft.com/office/drawing/2014/main" id="{7A566306-87E9-432E-BFF6-B83B0780FAC8}"/>
                </a:ext>
              </a:extLst>
            </p:cNvPr>
            <p:cNvGrpSpPr/>
            <p:nvPr/>
          </p:nvGrpSpPr>
          <p:grpSpPr>
            <a:xfrm>
              <a:off x="-3566160" y="687259"/>
              <a:ext cx="2894631" cy="4296992"/>
              <a:chOff x="3917738" y="7057808"/>
              <a:chExt cx="2894631" cy="4296992"/>
            </a:xfrm>
          </p:grpSpPr>
          <p:sp>
            <p:nvSpPr>
              <p:cNvPr id="95" name="四角形: 角を丸くする 94">
                <a:extLst>
                  <a:ext uri="{FF2B5EF4-FFF2-40B4-BE49-F238E27FC236}">
                    <a16:creationId xmlns:a16="http://schemas.microsoft.com/office/drawing/2014/main" id="{5F42C4B5-ADE1-47D8-8A85-1C124F463121}"/>
                  </a:ext>
                </a:extLst>
              </p:cNvPr>
              <p:cNvSpPr/>
              <p:nvPr/>
            </p:nvSpPr>
            <p:spPr>
              <a:xfrm>
                <a:off x="3928821" y="7057808"/>
                <a:ext cx="2881722" cy="776101"/>
              </a:xfrm>
              <a:prstGeom prst="roundRect">
                <a:avLst>
                  <a:gd name="adj" fmla="val 20028"/>
                </a:avLst>
              </a:prstGeom>
              <a:solidFill>
                <a:schemeClr val="bg1">
                  <a:lumMod val="85000"/>
                </a:schemeClr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grpSp>
            <p:nvGrpSpPr>
              <p:cNvPr id="96" name="グループ化 95">
                <a:extLst>
                  <a:ext uri="{FF2B5EF4-FFF2-40B4-BE49-F238E27FC236}">
                    <a16:creationId xmlns:a16="http://schemas.microsoft.com/office/drawing/2014/main" id="{AE68AEA2-6426-4F00-A394-CB643EEB9037}"/>
                  </a:ext>
                </a:extLst>
              </p:cNvPr>
              <p:cNvGrpSpPr/>
              <p:nvPr/>
            </p:nvGrpSpPr>
            <p:grpSpPr>
              <a:xfrm>
                <a:off x="3917738" y="7208449"/>
                <a:ext cx="2894631" cy="4146351"/>
                <a:chOff x="3917738" y="7208449"/>
                <a:chExt cx="2894631" cy="4146351"/>
              </a:xfrm>
            </p:grpSpPr>
            <p:sp>
              <p:nvSpPr>
                <p:cNvPr id="97" name="四角形: 角を丸くする 96">
                  <a:extLst>
                    <a:ext uri="{FF2B5EF4-FFF2-40B4-BE49-F238E27FC236}">
                      <a16:creationId xmlns:a16="http://schemas.microsoft.com/office/drawing/2014/main" id="{B3CFAAE1-3897-42D7-9B03-A575976C1CAE}"/>
                    </a:ext>
                  </a:extLst>
                </p:cNvPr>
                <p:cNvSpPr/>
                <p:nvPr/>
              </p:nvSpPr>
              <p:spPr>
                <a:xfrm>
                  <a:off x="3932101" y="9424830"/>
                  <a:ext cx="2879308" cy="1929970"/>
                </a:xfrm>
                <a:prstGeom prst="roundRect">
                  <a:avLst>
                    <a:gd name="adj" fmla="val 12567"/>
                  </a:avLst>
                </a:prstGeom>
                <a:solidFill>
                  <a:srgbClr val="33CCFF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98" name="正方形/長方形 97">
                  <a:extLst>
                    <a:ext uri="{FF2B5EF4-FFF2-40B4-BE49-F238E27FC236}">
                      <a16:creationId xmlns:a16="http://schemas.microsoft.com/office/drawing/2014/main" id="{1B1069E3-7646-428C-B4FA-D562A7F2B088}"/>
                    </a:ext>
                  </a:extLst>
                </p:cNvPr>
                <p:cNvSpPr/>
                <p:nvPr/>
              </p:nvSpPr>
              <p:spPr>
                <a:xfrm>
                  <a:off x="3932101" y="7697493"/>
                  <a:ext cx="2880268" cy="284858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grpSp>
              <p:nvGrpSpPr>
                <p:cNvPr id="99" name="グループ化 98">
                  <a:extLst>
                    <a:ext uri="{FF2B5EF4-FFF2-40B4-BE49-F238E27FC236}">
                      <a16:creationId xmlns:a16="http://schemas.microsoft.com/office/drawing/2014/main" id="{7A941EC8-3296-47DD-B65A-55EEA4E1C900}"/>
                    </a:ext>
                  </a:extLst>
                </p:cNvPr>
                <p:cNvGrpSpPr/>
                <p:nvPr/>
              </p:nvGrpSpPr>
              <p:grpSpPr>
                <a:xfrm>
                  <a:off x="5487054" y="10786757"/>
                  <a:ext cx="1040695" cy="458515"/>
                  <a:chOff x="9065552" y="12076098"/>
                  <a:chExt cx="1364342" cy="601109"/>
                </a:xfrm>
              </p:grpSpPr>
              <p:sp>
                <p:nvSpPr>
                  <p:cNvPr id="105" name="正方形/長方形 104">
                    <a:extLst>
                      <a:ext uri="{FF2B5EF4-FFF2-40B4-BE49-F238E27FC236}">
                        <a16:creationId xmlns:a16="http://schemas.microsoft.com/office/drawing/2014/main" id="{BB3CAF58-BE7F-468B-B3DD-40BE1F11D651}"/>
                      </a:ext>
                    </a:extLst>
                  </p:cNvPr>
                  <p:cNvSpPr/>
                  <p:nvPr/>
                </p:nvSpPr>
                <p:spPr>
                  <a:xfrm>
                    <a:off x="9065552" y="12132860"/>
                    <a:ext cx="1364342" cy="48731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grpSp>
                <p:nvGrpSpPr>
                  <p:cNvPr id="106" name="グループ化 105">
                    <a:extLst>
                      <a:ext uri="{FF2B5EF4-FFF2-40B4-BE49-F238E27FC236}">
                        <a16:creationId xmlns:a16="http://schemas.microsoft.com/office/drawing/2014/main" id="{082EC847-D1FA-4A9B-A189-2E11A9DC288C}"/>
                      </a:ext>
                    </a:extLst>
                  </p:cNvPr>
                  <p:cNvGrpSpPr/>
                  <p:nvPr/>
                </p:nvGrpSpPr>
                <p:grpSpPr>
                  <a:xfrm>
                    <a:off x="9128765" y="12076098"/>
                    <a:ext cx="1237915" cy="601109"/>
                    <a:chOff x="9258419" y="12211373"/>
                    <a:chExt cx="1490545" cy="723782"/>
                  </a:xfrm>
                </p:grpSpPr>
                <p:pic>
                  <p:nvPicPr>
                    <p:cNvPr id="107" name="図 106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3F910D57-B892-417B-A152-CD3FA0A4963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258419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8" name="図 107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9173925A-FBA0-4C5B-8F66-94155487092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0025182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00" name="テキスト ボックス 99">
                  <a:extLst>
                    <a:ext uri="{FF2B5EF4-FFF2-40B4-BE49-F238E27FC236}">
                      <a16:creationId xmlns:a16="http://schemas.microsoft.com/office/drawing/2014/main" id="{EC39E329-5632-4033-9E5D-145ED1C3BA93}"/>
                    </a:ext>
                  </a:extLst>
                </p:cNvPr>
                <p:cNvSpPr txBox="1"/>
                <p:nvPr/>
              </p:nvSpPr>
              <p:spPr>
                <a:xfrm>
                  <a:off x="4691307" y="10081111"/>
                  <a:ext cx="1738646" cy="41394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400" dirty="0">
                      <a:latin typeface="HGP創英角ｺﾞｼｯｸUB" panose="020B0900000000000000" pitchFamily="50" charset="-128"/>
                      <a:ea typeface="HGP創英角ｺﾞｼｯｸUB" panose="020B0900000000000000" pitchFamily="50" charset="-128"/>
                    </a:rPr>
                    <a:t>野村 沙永</a:t>
                  </a:r>
                </a:p>
              </p:txBody>
            </p:sp>
            <p:sp>
              <p:nvSpPr>
                <p:cNvPr id="101" name="テキスト ボックス 100">
                  <a:extLst>
                    <a:ext uri="{FF2B5EF4-FFF2-40B4-BE49-F238E27FC236}">
                      <a16:creationId xmlns:a16="http://schemas.microsoft.com/office/drawing/2014/main" id="{4EAB39B1-303B-467A-8080-2835656FD24E}"/>
                    </a:ext>
                  </a:extLst>
                </p:cNvPr>
                <p:cNvSpPr txBox="1"/>
                <p:nvPr/>
              </p:nvSpPr>
              <p:spPr>
                <a:xfrm>
                  <a:off x="4914034" y="7208449"/>
                  <a:ext cx="1538052" cy="3311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pc="300" dirty="0"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社員証</a:t>
                  </a:r>
                </a:p>
              </p:txBody>
            </p:sp>
            <p:sp>
              <p:nvSpPr>
                <p:cNvPr id="102" name="正方形/長方形 101">
                  <a:extLst>
                    <a:ext uri="{FF2B5EF4-FFF2-40B4-BE49-F238E27FC236}">
                      <a16:creationId xmlns:a16="http://schemas.microsoft.com/office/drawing/2014/main" id="{3DA31C38-B94D-43FE-A17E-E01194695636}"/>
                    </a:ext>
                  </a:extLst>
                </p:cNvPr>
                <p:cNvSpPr/>
                <p:nvPr/>
              </p:nvSpPr>
              <p:spPr>
                <a:xfrm>
                  <a:off x="4446574" y="7998793"/>
                  <a:ext cx="1803699" cy="199656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04" name="正方形/長方形 103">
                  <a:extLst>
                    <a:ext uri="{FF2B5EF4-FFF2-40B4-BE49-F238E27FC236}">
                      <a16:creationId xmlns:a16="http://schemas.microsoft.com/office/drawing/2014/main" id="{9768E668-B3FB-4C9D-827F-2FF9D2736411}"/>
                    </a:ext>
                  </a:extLst>
                </p:cNvPr>
                <p:cNvSpPr/>
                <p:nvPr/>
              </p:nvSpPr>
              <p:spPr>
                <a:xfrm>
                  <a:off x="3917738" y="7627041"/>
                  <a:ext cx="2881722" cy="229197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pic>
          <p:nvPicPr>
            <p:cNvPr id="54" name="図 53" descr="シャツ, 帽子, 鳥 が含まれている画像&#10;&#10;自動的に生成された説明">
              <a:extLst>
                <a:ext uri="{FF2B5EF4-FFF2-40B4-BE49-F238E27FC236}">
                  <a16:creationId xmlns:a16="http://schemas.microsoft.com/office/drawing/2014/main" id="{57009738-D53A-48AE-A259-B023FCE1795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945792" y="1800453"/>
              <a:ext cx="1681799" cy="1681799"/>
            </a:xfrm>
            <a:prstGeom prst="rect">
              <a:avLst/>
            </a:prstGeom>
          </p:spPr>
        </p:pic>
      </p:grp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4F44A521-DF65-4C1D-BC5C-942B09722643}"/>
              </a:ext>
            </a:extLst>
          </p:cNvPr>
          <p:cNvGrpSpPr/>
          <p:nvPr/>
        </p:nvGrpSpPr>
        <p:grpSpPr>
          <a:xfrm>
            <a:off x="6360327" y="1203530"/>
            <a:ext cx="3853967" cy="1021635"/>
            <a:chOff x="5542414" y="441069"/>
            <a:chExt cx="3853967" cy="1021635"/>
          </a:xfrm>
          <a:solidFill>
            <a:schemeClr val="bg1">
              <a:lumMod val="65000"/>
            </a:schemeClr>
          </a:solidFill>
        </p:grpSpPr>
        <p:sp>
          <p:nvSpPr>
            <p:cNvPr id="25" name="四角形: 角を丸くする 24">
              <a:extLst>
                <a:ext uri="{FF2B5EF4-FFF2-40B4-BE49-F238E27FC236}">
                  <a16:creationId xmlns:a16="http://schemas.microsoft.com/office/drawing/2014/main" id="{0484BFEF-C159-4724-89A2-01584B5ACF8D}"/>
                </a:ext>
              </a:extLst>
            </p:cNvPr>
            <p:cNvSpPr/>
            <p:nvPr/>
          </p:nvSpPr>
          <p:spPr>
            <a:xfrm>
              <a:off x="6415600" y="624369"/>
              <a:ext cx="2980781" cy="689188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77" name="楕円 176">
              <a:extLst>
                <a:ext uri="{FF2B5EF4-FFF2-40B4-BE49-F238E27FC236}">
                  <a16:creationId xmlns:a16="http://schemas.microsoft.com/office/drawing/2014/main" id="{5D960957-A26E-4DC0-8BFD-CB06F4FD4769}"/>
                </a:ext>
              </a:extLst>
            </p:cNvPr>
            <p:cNvSpPr/>
            <p:nvPr/>
          </p:nvSpPr>
          <p:spPr>
            <a:xfrm>
              <a:off x="5542414" y="441069"/>
              <a:ext cx="1021635" cy="1021635"/>
            </a:xfrm>
            <a:prstGeom prst="ellipse">
              <a:avLst/>
            </a:prstGeom>
            <a:grp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29" name="図 28" descr="アイコン が含まれている画像&#10;&#10;自動的に生成された説明">
              <a:extLst>
                <a:ext uri="{FF2B5EF4-FFF2-40B4-BE49-F238E27FC236}">
                  <a16:creationId xmlns:a16="http://schemas.microsoft.com/office/drawing/2014/main" id="{C3A18FF5-9476-42FC-BABA-D45EA25F469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7426" y="670825"/>
              <a:ext cx="549568" cy="549568"/>
            </a:xfrm>
            <a:prstGeom prst="rect">
              <a:avLst/>
            </a:prstGeom>
            <a:grpFill/>
          </p:spPr>
        </p:pic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AA73B435-FCFA-4E9C-A8BD-09286769C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4754" y="1445488"/>
            <a:ext cx="2539817" cy="505307"/>
          </a:xfrm>
          <a:noFill/>
        </p:spPr>
        <p:txBody>
          <a:bodyPr>
            <a:normAutofit fontScale="90000"/>
          </a:bodyPr>
          <a:lstStyle/>
          <a:p>
            <a:r>
              <a:rPr kumimoji="1" lang="ja-JP" altLang="en-US" sz="2800" spc="-300" dirty="0">
                <a:solidFill>
                  <a:schemeClr val="bg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チームリーダー</a:t>
            </a:r>
          </a:p>
        </p:txBody>
      </p:sp>
      <p:grpSp>
        <p:nvGrpSpPr>
          <p:cNvPr id="188" name="グループ化 187">
            <a:extLst>
              <a:ext uri="{FF2B5EF4-FFF2-40B4-BE49-F238E27FC236}">
                <a16:creationId xmlns:a16="http://schemas.microsoft.com/office/drawing/2014/main" id="{67A18E37-C418-43F5-9D20-7AEDFE169857}"/>
              </a:ext>
            </a:extLst>
          </p:cNvPr>
          <p:cNvGrpSpPr/>
          <p:nvPr/>
        </p:nvGrpSpPr>
        <p:grpSpPr>
          <a:xfrm>
            <a:off x="6726395" y="2631724"/>
            <a:ext cx="3853967" cy="1021635"/>
            <a:chOff x="5542414" y="441069"/>
            <a:chExt cx="3853967" cy="1021635"/>
          </a:xfrm>
          <a:solidFill>
            <a:srgbClr val="6495ED"/>
          </a:solidFill>
        </p:grpSpPr>
        <p:sp>
          <p:nvSpPr>
            <p:cNvPr id="189" name="四角形: 角を丸くする 188">
              <a:extLst>
                <a:ext uri="{FF2B5EF4-FFF2-40B4-BE49-F238E27FC236}">
                  <a16:creationId xmlns:a16="http://schemas.microsoft.com/office/drawing/2014/main" id="{CC4A2CAE-C801-4BE3-85DB-EFC11DCFEBDE}"/>
                </a:ext>
              </a:extLst>
            </p:cNvPr>
            <p:cNvSpPr/>
            <p:nvPr/>
          </p:nvSpPr>
          <p:spPr>
            <a:xfrm>
              <a:off x="6415600" y="649947"/>
              <a:ext cx="2980781" cy="66361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90" name="楕円 189">
              <a:extLst>
                <a:ext uri="{FF2B5EF4-FFF2-40B4-BE49-F238E27FC236}">
                  <a16:creationId xmlns:a16="http://schemas.microsoft.com/office/drawing/2014/main" id="{B451CD5D-8D36-4D71-A7BD-53DEA0B28C32}"/>
                </a:ext>
              </a:extLst>
            </p:cNvPr>
            <p:cNvSpPr/>
            <p:nvPr/>
          </p:nvSpPr>
          <p:spPr>
            <a:xfrm>
              <a:off x="5542414" y="441069"/>
              <a:ext cx="1021635" cy="1021635"/>
            </a:xfrm>
            <a:prstGeom prst="ellipse">
              <a:avLst/>
            </a:prstGeom>
            <a:grp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91" name="タイトル 1">
            <a:extLst>
              <a:ext uri="{FF2B5EF4-FFF2-40B4-BE49-F238E27FC236}">
                <a16:creationId xmlns:a16="http://schemas.microsoft.com/office/drawing/2014/main" id="{645DB8DB-18EE-44C7-BB0D-E22BC8B97A07}"/>
              </a:ext>
            </a:extLst>
          </p:cNvPr>
          <p:cNvSpPr txBox="1">
            <a:spLocks/>
          </p:cNvSpPr>
          <p:nvPr/>
        </p:nvSpPr>
        <p:spPr>
          <a:xfrm>
            <a:off x="8516492" y="2889887"/>
            <a:ext cx="1531183" cy="505307"/>
          </a:xfrm>
          <a:prstGeom prst="rect">
            <a:avLst/>
          </a:prstGeom>
          <a:noFill/>
        </p:spPr>
        <p:txBody>
          <a:bodyPr lIns="109728" tIns="109728" rIns="109728" bIns="9144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 spc="14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ja-JP" altLang="en-US" sz="2800" spc="600" dirty="0">
                <a:solidFill>
                  <a:schemeClr val="bg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苦労</a:t>
            </a:r>
          </a:p>
        </p:txBody>
      </p:sp>
      <p:pic>
        <p:nvPicPr>
          <p:cNvPr id="39" name="図 38" descr="アイコン&#10;&#10;自動的に生成された説明">
            <a:extLst>
              <a:ext uri="{FF2B5EF4-FFF2-40B4-BE49-F238E27FC236}">
                <a16:creationId xmlns:a16="http://schemas.microsoft.com/office/drawing/2014/main" id="{55C868F4-3E32-42AA-BBDF-E043EC32A13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5554" y="2744341"/>
            <a:ext cx="663610" cy="663610"/>
          </a:xfrm>
          <a:prstGeom prst="rect">
            <a:avLst/>
          </a:prstGeom>
        </p:spPr>
      </p:pic>
      <p:grpSp>
        <p:nvGrpSpPr>
          <p:cNvPr id="183" name="グループ化 182">
            <a:extLst>
              <a:ext uri="{FF2B5EF4-FFF2-40B4-BE49-F238E27FC236}">
                <a16:creationId xmlns:a16="http://schemas.microsoft.com/office/drawing/2014/main" id="{CD57E72F-6D9D-4273-8BA0-31249E33259B}"/>
              </a:ext>
            </a:extLst>
          </p:cNvPr>
          <p:cNvGrpSpPr/>
          <p:nvPr/>
        </p:nvGrpSpPr>
        <p:grpSpPr>
          <a:xfrm>
            <a:off x="7174408" y="4088984"/>
            <a:ext cx="3853967" cy="1021635"/>
            <a:chOff x="5542414" y="441069"/>
            <a:chExt cx="3853967" cy="1021635"/>
          </a:xfrm>
          <a:solidFill>
            <a:srgbClr val="FFA500"/>
          </a:solidFill>
        </p:grpSpPr>
        <p:sp>
          <p:nvSpPr>
            <p:cNvPr id="184" name="四角形: 角を丸くする 183">
              <a:extLst>
                <a:ext uri="{FF2B5EF4-FFF2-40B4-BE49-F238E27FC236}">
                  <a16:creationId xmlns:a16="http://schemas.microsoft.com/office/drawing/2014/main" id="{7A558173-108F-4836-8FE4-EB453EF24875}"/>
                </a:ext>
              </a:extLst>
            </p:cNvPr>
            <p:cNvSpPr/>
            <p:nvPr/>
          </p:nvSpPr>
          <p:spPr>
            <a:xfrm>
              <a:off x="6415600" y="646497"/>
              <a:ext cx="2980781" cy="6289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85" name="楕円 184">
              <a:extLst>
                <a:ext uri="{FF2B5EF4-FFF2-40B4-BE49-F238E27FC236}">
                  <a16:creationId xmlns:a16="http://schemas.microsoft.com/office/drawing/2014/main" id="{7C7E3720-9110-41E4-AB3C-DA7934DE4EF1}"/>
                </a:ext>
              </a:extLst>
            </p:cNvPr>
            <p:cNvSpPr/>
            <p:nvPr/>
          </p:nvSpPr>
          <p:spPr>
            <a:xfrm>
              <a:off x="5542414" y="441069"/>
              <a:ext cx="1021635" cy="1021635"/>
            </a:xfrm>
            <a:prstGeom prst="ellipse">
              <a:avLst/>
            </a:prstGeom>
            <a:grp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41" name="図 40" descr="アイコン&#10;&#10;自動的に生成された説明">
            <a:extLst>
              <a:ext uri="{FF2B5EF4-FFF2-40B4-BE49-F238E27FC236}">
                <a16:creationId xmlns:a16="http://schemas.microsoft.com/office/drawing/2014/main" id="{7CD5BE34-CB9C-418F-A086-BC3BE51283F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7825" y="4209175"/>
            <a:ext cx="698157" cy="698157"/>
          </a:xfrm>
          <a:prstGeom prst="rect">
            <a:avLst/>
          </a:prstGeom>
        </p:spPr>
      </p:pic>
      <p:sp>
        <p:nvSpPr>
          <p:cNvPr id="186" name="タイトル 1">
            <a:extLst>
              <a:ext uri="{FF2B5EF4-FFF2-40B4-BE49-F238E27FC236}">
                <a16:creationId xmlns:a16="http://schemas.microsoft.com/office/drawing/2014/main" id="{3C9D84B9-7364-4E98-BA15-7FF88DCAF8A9}"/>
              </a:ext>
            </a:extLst>
          </p:cNvPr>
          <p:cNvSpPr txBox="1">
            <a:spLocks/>
          </p:cNvSpPr>
          <p:nvPr/>
        </p:nvSpPr>
        <p:spPr>
          <a:xfrm>
            <a:off x="8914776" y="4308692"/>
            <a:ext cx="2116599" cy="505307"/>
          </a:xfrm>
          <a:prstGeom prst="rect">
            <a:avLst/>
          </a:prstGeom>
          <a:noFill/>
        </p:spPr>
        <p:txBody>
          <a:bodyPr lIns="109728" tIns="109728" rIns="109728" bIns="9144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 spc="14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ja-JP" altLang="en-US" sz="2800" spc="600" dirty="0">
                <a:solidFill>
                  <a:schemeClr val="bg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成長</a:t>
            </a:r>
          </a:p>
        </p:txBody>
      </p:sp>
    </p:spTree>
    <p:extLst>
      <p:ext uri="{BB962C8B-B14F-4D97-AF65-F5344CB8AC3E}">
        <p14:creationId xmlns:p14="http://schemas.microsoft.com/office/powerpoint/2010/main" val="15169330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D2A15C0A-F2C6-4F4C-BFC6-245CCC73960E}"/>
              </a:ext>
            </a:extLst>
          </p:cNvPr>
          <p:cNvGrpSpPr/>
          <p:nvPr/>
        </p:nvGrpSpPr>
        <p:grpSpPr>
          <a:xfrm>
            <a:off x="0" y="-37660"/>
            <a:ext cx="12192000" cy="6858000"/>
            <a:chOff x="-17360" y="0"/>
            <a:chExt cx="12192000" cy="6858000"/>
          </a:xfrm>
        </p:grpSpPr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068917BC-28CD-4278-89B8-D1B2E5885BF3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80E775C6-67B6-43B6-B26B-16CE74985FEE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20" name="正方形/長方形 19">
                  <a:extLst>
                    <a:ext uri="{FF2B5EF4-FFF2-40B4-BE49-F238E27FC236}">
                      <a16:creationId xmlns:a16="http://schemas.microsoft.com/office/drawing/2014/main" id="{8F96FCF4-E53F-477F-8B84-820EBBA943F8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1" name="正方形/長方形 20">
                  <a:extLst>
                    <a:ext uri="{FF2B5EF4-FFF2-40B4-BE49-F238E27FC236}">
                      <a16:creationId xmlns:a16="http://schemas.microsoft.com/office/drawing/2014/main" id="{D594D4FC-5A5A-4334-8293-FD3E1A07DF85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19" name="正方形/長方形 18">
                <a:extLst>
                  <a:ext uri="{FF2B5EF4-FFF2-40B4-BE49-F238E27FC236}">
                    <a16:creationId xmlns:a16="http://schemas.microsoft.com/office/drawing/2014/main" id="{42F46C5C-A659-45A1-834F-059798395EC6}"/>
                  </a:ext>
                </a:extLst>
              </p:cNvPr>
              <p:cNvSpPr/>
              <p:nvPr/>
            </p:nvSpPr>
            <p:spPr>
              <a:xfrm>
                <a:off x="233403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" name="グループ化 5">
              <a:extLst>
                <a:ext uri="{FF2B5EF4-FFF2-40B4-BE49-F238E27FC236}">
                  <a16:creationId xmlns:a16="http://schemas.microsoft.com/office/drawing/2014/main" id="{33CA8828-D3D6-4876-9389-3D5490FAA8BC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9" name="図 8" descr="アイコン&#10;&#10;自動的に生成された説明">
                <a:extLst>
                  <a:ext uri="{FF2B5EF4-FFF2-40B4-BE49-F238E27FC236}">
                    <a16:creationId xmlns:a16="http://schemas.microsoft.com/office/drawing/2014/main" id="{573EC776-B3A3-44D0-A18B-2D6BBC3B89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10" name="グループ化 9">
                <a:extLst>
                  <a:ext uri="{FF2B5EF4-FFF2-40B4-BE49-F238E27FC236}">
                    <a16:creationId xmlns:a16="http://schemas.microsoft.com/office/drawing/2014/main" id="{55D6D2ED-6AA1-42BB-9680-699245B997DA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16" name="正方形/長方形 15">
                  <a:extLst>
                    <a:ext uri="{FF2B5EF4-FFF2-40B4-BE49-F238E27FC236}">
                      <a16:creationId xmlns:a16="http://schemas.microsoft.com/office/drawing/2014/main" id="{C5127357-42C6-48B6-A865-7C5E73F70921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7" name="正方形/長方形 16">
                  <a:extLst>
                    <a:ext uri="{FF2B5EF4-FFF2-40B4-BE49-F238E27FC236}">
                      <a16:creationId xmlns:a16="http://schemas.microsoft.com/office/drawing/2014/main" id="{C168EF82-EEFB-482E-811A-54F01E3A6983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11" name="グループ化 10">
                <a:extLst>
                  <a:ext uri="{FF2B5EF4-FFF2-40B4-BE49-F238E27FC236}">
                    <a16:creationId xmlns:a16="http://schemas.microsoft.com/office/drawing/2014/main" id="{8F0349A4-5712-4C00-8B21-A421DD2487A1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14" name="二等辺三角形 13">
                  <a:extLst>
                    <a:ext uri="{FF2B5EF4-FFF2-40B4-BE49-F238E27FC236}">
                      <a16:creationId xmlns:a16="http://schemas.microsoft.com/office/drawing/2014/main" id="{36564E86-9278-401B-84C1-4FB4EA87C0D9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15" name="直線コネクタ 14">
                  <a:extLst>
                    <a:ext uri="{FF2B5EF4-FFF2-40B4-BE49-F238E27FC236}">
                      <a16:creationId xmlns:a16="http://schemas.microsoft.com/office/drawing/2014/main" id="{31AED462-3E04-4798-8BB3-A36558EE8E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" name="正方形/長方形 11">
                <a:extLst>
                  <a:ext uri="{FF2B5EF4-FFF2-40B4-BE49-F238E27FC236}">
                    <a16:creationId xmlns:a16="http://schemas.microsoft.com/office/drawing/2014/main" id="{976C6136-9441-431A-B9B0-89FD960C419E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13" name="図 12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914B9F36-EA41-42C8-9A0B-CB75A72BED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33135AF3-E0E6-43C1-8E1C-6F9ACC2EC7E2}"/>
                </a:ext>
              </a:extLst>
            </p:cNvPr>
            <p:cNvSpPr/>
            <p:nvPr/>
          </p:nvSpPr>
          <p:spPr>
            <a:xfrm>
              <a:off x="20365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楕円 7">
              <a:extLst>
                <a:ext uri="{FF2B5EF4-FFF2-40B4-BE49-F238E27FC236}">
                  <a16:creationId xmlns:a16="http://schemas.microsoft.com/office/drawing/2014/main" id="{FE9785A7-584C-4CB4-A1F0-75F53641FF02}"/>
                </a:ext>
              </a:extLst>
            </p:cNvPr>
            <p:cNvSpPr/>
            <p:nvPr/>
          </p:nvSpPr>
          <p:spPr>
            <a:xfrm>
              <a:off x="1700023" y="6081371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AB7E6A-9D3C-4070-B035-BB5605649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7651" y="8193530"/>
            <a:ext cx="6621317" cy="3145725"/>
          </a:xfrm>
        </p:spPr>
        <p:txBody>
          <a:bodyPr/>
          <a:lstStyle/>
          <a:p>
            <a:r>
              <a:rPr kumimoji="1" lang="ja-JP" altLang="en-US" dirty="0"/>
              <a:t>神部（</a:t>
            </a:r>
            <a:r>
              <a:rPr kumimoji="1" lang="en-US" altLang="ja-JP" dirty="0"/>
              <a:t>DBA</a:t>
            </a:r>
            <a:r>
              <a:rPr kumimoji="1" lang="ja-JP" altLang="en-US" dirty="0"/>
              <a:t>）</a:t>
            </a:r>
            <a:endParaRPr kumimoji="1" lang="en-US" altLang="ja-JP" dirty="0"/>
          </a:p>
          <a:p>
            <a:r>
              <a:rPr kumimoji="1" lang="ja-JP" altLang="en-US" dirty="0"/>
              <a:t>栗川（発表）</a:t>
            </a:r>
            <a:endParaRPr kumimoji="1" lang="en-US" altLang="ja-JP" dirty="0"/>
          </a:p>
          <a:p>
            <a:r>
              <a:rPr kumimoji="1" lang="ja-JP" altLang="en-US" dirty="0"/>
              <a:t>鈴木（コミュニケーション）</a:t>
            </a:r>
            <a:endParaRPr kumimoji="1" lang="en-US" altLang="ja-JP" dirty="0"/>
          </a:p>
          <a:p>
            <a:r>
              <a:rPr kumimoji="1" lang="ja-JP" altLang="en-US" dirty="0"/>
              <a:t>野村（リーダー）</a:t>
            </a:r>
            <a:endParaRPr kumimoji="1" lang="en-US" altLang="ja-JP" dirty="0"/>
          </a:p>
          <a:p>
            <a:r>
              <a:rPr kumimoji="1" lang="ja-JP" altLang="en-US" dirty="0"/>
              <a:t>羽田（品質</a:t>
            </a:r>
            <a:r>
              <a:rPr kumimoji="1" lang="en-US" altLang="ja-JP" dirty="0"/>
              <a:t>/</a:t>
            </a:r>
            <a:r>
              <a:rPr kumimoji="1" lang="ja-JP" altLang="en-US" dirty="0"/>
              <a:t>構成）</a:t>
            </a:r>
          </a:p>
        </p:txBody>
      </p:sp>
      <p:grpSp>
        <p:nvGrpSpPr>
          <p:cNvPr id="77" name="グループ化 76">
            <a:extLst>
              <a:ext uri="{FF2B5EF4-FFF2-40B4-BE49-F238E27FC236}">
                <a16:creationId xmlns:a16="http://schemas.microsoft.com/office/drawing/2014/main" id="{E3289599-82B1-4F3E-A283-7BD71357746E}"/>
              </a:ext>
            </a:extLst>
          </p:cNvPr>
          <p:cNvGrpSpPr/>
          <p:nvPr/>
        </p:nvGrpSpPr>
        <p:grpSpPr>
          <a:xfrm>
            <a:off x="-11208606" y="-250688"/>
            <a:ext cx="2922219" cy="4296992"/>
            <a:chOff x="3890150" y="7057808"/>
            <a:chExt cx="2922219" cy="4296992"/>
          </a:xfrm>
        </p:grpSpPr>
        <p:sp>
          <p:nvSpPr>
            <p:cNvPr id="62" name="四角形: 角を丸くする 61">
              <a:extLst>
                <a:ext uri="{FF2B5EF4-FFF2-40B4-BE49-F238E27FC236}">
                  <a16:creationId xmlns:a16="http://schemas.microsoft.com/office/drawing/2014/main" id="{93933929-F8D7-4A65-9D5D-2C075CD66010}"/>
                </a:ext>
              </a:extLst>
            </p:cNvPr>
            <p:cNvSpPr/>
            <p:nvPr/>
          </p:nvSpPr>
          <p:spPr>
            <a:xfrm>
              <a:off x="3928821" y="7057808"/>
              <a:ext cx="2881722" cy="776101"/>
            </a:xfrm>
            <a:prstGeom prst="roundRect">
              <a:avLst>
                <a:gd name="adj" fmla="val 20028"/>
              </a:avLst>
            </a:prstGeom>
            <a:solidFill>
              <a:schemeClr val="bg1">
                <a:lumMod val="85000"/>
              </a:schemeClr>
            </a:solidFill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C33CB77A-1062-4752-9FC8-779DDEF2F439}"/>
                </a:ext>
              </a:extLst>
            </p:cNvPr>
            <p:cNvGrpSpPr/>
            <p:nvPr/>
          </p:nvGrpSpPr>
          <p:grpSpPr>
            <a:xfrm>
              <a:off x="3890150" y="7154476"/>
              <a:ext cx="2922219" cy="4200324"/>
              <a:chOff x="3890150" y="7154476"/>
              <a:chExt cx="2922219" cy="4200324"/>
            </a:xfrm>
          </p:grpSpPr>
          <p:sp>
            <p:nvSpPr>
              <p:cNvPr id="64" name="四角形: 角を丸くする 63">
                <a:extLst>
                  <a:ext uri="{FF2B5EF4-FFF2-40B4-BE49-F238E27FC236}">
                    <a16:creationId xmlns:a16="http://schemas.microsoft.com/office/drawing/2014/main" id="{FC47EAB7-2571-4949-A98B-0495A63D9F90}"/>
                  </a:ext>
                </a:extLst>
              </p:cNvPr>
              <p:cNvSpPr/>
              <p:nvPr/>
            </p:nvSpPr>
            <p:spPr>
              <a:xfrm>
                <a:off x="3932101" y="9424830"/>
                <a:ext cx="2879308" cy="1929970"/>
              </a:xfrm>
              <a:prstGeom prst="roundRect">
                <a:avLst>
                  <a:gd name="adj" fmla="val 12567"/>
                </a:avLst>
              </a:prstGeom>
              <a:solidFill>
                <a:srgbClr val="33CCFF"/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99429FDD-50BF-4F5D-BDB8-CAA1255FB3A6}"/>
                  </a:ext>
                </a:extLst>
              </p:cNvPr>
              <p:cNvSpPr/>
              <p:nvPr/>
            </p:nvSpPr>
            <p:spPr>
              <a:xfrm>
                <a:off x="3932101" y="7697493"/>
                <a:ext cx="2880268" cy="2848588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FA73E6C0-DCE8-4932-BB4D-F73F23FC8271}"/>
                  </a:ext>
                </a:extLst>
              </p:cNvPr>
              <p:cNvGrpSpPr/>
              <p:nvPr/>
            </p:nvGrpSpPr>
            <p:grpSpPr>
              <a:xfrm>
                <a:off x="5487054" y="10786757"/>
                <a:ext cx="1040695" cy="458515"/>
                <a:chOff x="9065552" y="12076098"/>
                <a:chExt cx="1364342" cy="601109"/>
              </a:xfrm>
            </p:grpSpPr>
            <p:sp>
              <p:nvSpPr>
                <p:cNvPr id="67" name="正方形/長方形 66">
                  <a:extLst>
                    <a:ext uri="{FF2B5EF4-FFF2-40B4-BE49-F238E27FC236}">
                      <a16:creationId xmlns:a16="http://schemas.microsoft.com/office/drawing/2014/main" id="{C2A1C334-1C71-4D7D-9D07-DC3B418CE21D}"/>
                    </a:ext>
                  </a:extLst>
                </p:cNvPr>
                <p:cNvSpPr/>
                <p:nvPr/>
              </p:nvSpPr>
              <p:spPr>
                <a:xfrm>
                  <a:off x="9065552" y="12132860"/>
                  <a:ext cx="1364342" cy="4873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68" name="グループ化 67">
                  <a:extLst>
                    <a:ext uri="{FF2B5EF4-FFF2-40B4-BE49-F238E27FC236}">
                      <a16:creationId xmlns:a16="http://schemas.microsoft.com/office/drawing/2014/main" id="{07AD2679-803E-4421-84BD-AE596AC75B73}"/>
                    </a:ext>
                  </a:extLst>
                </p:cNvPr>
                <p:cNvGrpSpPr/>
                <p:nvPr/>
              </p:nvGrpSpPr>
              <p:grpSpPr>
                <a:xfrm>
                  <a:off x="9128765" y="12076098"/>
                  <a:ext cx="1237915" cy="601109"/>
                  <a:chOff x="9258419" y="12211373"/>
                  <a:chExt cx="1490545" cy="723782"/>
                </a:xfrm>
              </p:grpSpPr>
              <p:pic>
                <p:nvPicPr>
                  <p:cNvPr id="69" name="図 68" descr="アイコン&#10;&#10;自動的に生成された説明">
                    <a:extLst>
                      <a:ext uri="{FF2B5EF4-FFF2-40B4-BE49-F238E27FC236}">
                        <a16:creationId xmlns:a16="http://schemas.microsoft.com/office/drawing/2014/main" id="{BFE8ACBD-FAC8-48AC-95DD-657AC444214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258419" y="12211373"/>
                    <a:ext cx="723782" cy="723782"/>
                  </a:xfrm>
                  <a:prstGeom prst="rect">
                    <a:avLst/>
                  </a:prstGeom>
                </p:spPr>
              </p:pic>
              <p:pic>
                <p:nvPicPr>
                  <p:cNvPr id="70" name="図 69" descr="アイコン&#10;&#10;自動的に生成された説明">
                    <a:extLst>
                      <a:ext uri="{FF2B5EF4-FFF2-40B4-BE49-F238E27FC236}">
                        <a16:creationId xmlns:a16="http://schemas.microsoft.com/office/drawing/2014/main" id="{AAEB235F-0C27-4E1E-8CB8-D88EB255084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0025182" y="12211373"/>
                    <a:ext cx="723782" cy="723782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55" name="テキスト ボックス 54">
                <a:extLst>
                  <a:ext uri="{FF2B5EF4-FFF2-40B4-BE49-F238E27FC236}">
                    <a16:creationId xmlns:a16="http://schemas.microsoft.com/office/drawing/2014/main" id="{4F546286-F530-43F8-ACA5-59C46A7B0EBC}"/>
                  </a:ext>
                </a:extLst>
              </p:cNvPr>
              <p:cNvSpPr txBox="1"/>
              <p:nvPr/>
            </p:nvSpPr>
            <p:spPr>
              <a:xfrm>
                <a:off x="4592515" y="10029626"/>
                <a:ext cx="180369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2000" dirty="0"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はらペコーぬ</a:t>
                </a:r>
              </a:p>
            </p:txBody>
          </p:sp>
          <p:sp>
            <p:nvSpPr>
              <p:cNvPr id="73" name="テキスト ボックス 72">
                <a:extLst>
                  <a:ext uri="{FF2B5EF4-FFF2-40B4-BE49-F238E27FC236}">
                    <a16:creationId xmlns:a16="http://schemas.microsoft.com/office/drawing/2014/main" id="{6D86454F-2F08-4F01-98F2-348314D85360}"/>
                  </a:ext>
                </a:extLst>
              </p:cNvPr>
              <p:cNvSpPr txBox="1"/>
              <p:nvPr/>
            </p:nvSpPr>
            <p:spPr>
              <a:xfrm>
                <a:off x="4840133" y="7154476"/>
                <a:ext cx="116726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2000" spc="300" dirty="0"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社員証</a:t>
                </a:r>
              </a:p>
            </p:txBody>
          </p:sp>
          <p:sp>
            <p:nvSpPr>
              <p:cNvPr id="72" name="正方形/長方形 71">
                <a:extLst>
                  <a:ext uri="{FF2B5EF4-FFF2-40B4-BE49-F238E27FC236}">
                    <a16:creationId xmlns:a16="http://schemas.microsoft.com/office/drawing/2014/main" id="{13B0E89C-A086-4F51-AB12-61EB61258DB0}"/>
                  </a:ext>
                </a:extLst>
              </p:cNvPr>
              <p:cNvSpPr/>
              <p:nvPr/>
            </p:nvSpPr>
            <p:spPr>
              <a:xfrm>
                <a:off x="4446574" y="7998793"/>
                <a:ext cx="1803699" cy="199656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34" name="図 33" descr="図形, 円&#10;&#10;自動的に生成された説明">
                <a:extLst>
                  <a:ext uri="{FF2B5EF4-FFF2-40B4-BE49-F238E27FC236}">
                    <a16:creationId xmlns:a16="http://schemas.microsoft.com/office/drawing/2014/main" id="{ADDC8164-31ED-4F3D-9286-DD66C8802E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10274" y="7986938"/>
                <a:ext cx="1485726" cy="2003399"/>
              </a:xfrm>
              <a:prstGeom prst="rect">
                <a:avLst/>
              </a:prstGeom>
            </p:spPr>
          </p:pic>
          <p:sp>
            <p:nvSpPr>
              <p:cNvPr id="63" name="正方形/長方形 62">
                <a:extLst>
                  <a:ext uri="{FF2B5EF4-FFF2-40B4-BE49-F238E27FC236}">
                    <a16:creationId xmlns:a16="http://schemas.microsoft.com/office/drawing/2014/main" id="{88823479-5BCE-44FD-ADE0-AB0DF3B112AA}"/>
                  </a:ext>
                </a:extLst>
              </p:cNvPr>
              <p:cNvSpPr/>
              <p:nvPr/>
            </p:nvSpPr>
            <p:spPr>
              <a:xfrm>
                <a:off x="3890150" y="7627042"/>
                <a:ext cx="2908444" cy="214984"/>
              </a:xfrm>
              <a:prstGeom prst="rect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170" name="グループ化 169">
            <a:extLst>
              <a:ext uri="{FF2B5EF4-FFF2-40B4-BE49-F238E27FC236}">
                <a16:creationId xmlns:a16="http://schemas.microsoft.com/office/drawing/2014/main" id="{F10E8290-0A7F-4FEA-9D69-56AC0675F56C}"/>
              </a:ext>
            </a:extLst>
          </p:cNvPr>
          <p:cNvGrpSpPr/>
          <p:nvPr/>
        </p:nvGrpSpPr>
        <p:grpSpPr>
          <a:xfrm>
            <a:off x="13307695" y="-183764"/>
            <a:ext cx="2908444" cy="4296992"/>
            <a:chOff x="-3564251" y="5274437"/>
            <a:chExt cx="2908444" cy="4296992"/>
          </a:xfrm>
        </p:grpSpPr>
        <p:grpSp>
          <p:nvGrpSpPr>
            <p:cNvPr id="125" name="グループ化 124">
              <a:extLst>
                <a:ext uri="{FF2B5EF4-FFF2-40B4-BE49-F238E27FC236}">
                  <a16:creationId xmlns:a16="http://schemas.microsoft.com/office/drawing/2014/main" id="{E47B4053-5DF3-4F8A-8B77-94D0F8EAB3FF}"/>
                </a:ext>
              </a:extLst>
            </p:cNvPr>
            <p:cNvGrpSpPr/>
            <p:nvPr/>
          </p:nvGrpSpPr>
          <p:grpSpPr>
            <a:xfrm>
              <a:off x="-3564251" y="5274437"/>
              <a:ext cx="2908444" cy="4296992"/>
              <a:chOff x="3919647" y="7057808"/>
              <a:chExt cx="2908444" cy="4296992"/>
            </a:xfrm>
          </p:grpSpPr>
          <p:sp>
            <p:nvSpPr>
              <p:cNvPr id="126" name="四角形: 角を丸くする 125">
                <a:extLst>
                  <a:ext uri="{FF2B5EF4-FFF2-40B4-BE49-F238E27FC236}">
                    <a16:creationId xmlns:a16="http://schemas.microsoft.com/office/drawing/2014/main" id="{1611772D-6AA7-4991-AE98-7CF1E9F0E1DA}"/>
                  </a:ext>
                </a:extLst>
              </p:cNvPr>
              <p:cNvSpPr/>
              <p:nvPr/>
            </p:nvSpPr>
            <p:spPr>
              <a:xfrm>
                <a:off x="3942469" y="7057808"/>
                <a:ext cx="2879074" cy="776101"/>
              </a:xfrm>
              <a:prstGeom prst="roundRect">
                <a:avLst>
                  <a:gd name="adj" fmla="val 20028"/>
                </a:avLst>
              </a:prstGeom>
              <a:solidFill>
                <a:schemeClr val="bg1">
                  <a:lumMod val="85000"/>
                </a:schemeClr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27" name="グループ化 126">
                <a:extLst>
                  <a:ext uri="{FF2B5EF4-FFF2-40B4-BE49-F238E27FC236}">
                    <a16:creationId xmlns:a16="http://schemas.microsoft.com/office/drawing/2014/main" id="{0BE800D3-CFD5-4BCC-AA85-F1B44A6E7D9A}"/>
                  </a:ext>
                </a:extLst>
              </p:cNvPr>
              <p:cNvGrpSpPr/>
              <p:nvPr/>
            </p:nvGrpSpPr>
            <p:grpSpPr>
              <a:xfrm>
                <a:off x="3919647" y="7154476"/>
                <a:ext cx="2908444" cy="4200324"/>
                <a:chOff x="3919647" y="7154476"/>
                <a:chExt cx="2908444" cy="4200324"/>
              </a:xfrm>
            </p:grpSpPr>
            <p:sp>
              <p:nvSpPr>
                <p:cNvPr id="128" name="四角形: 角を丸くする 127">
                  <a:extLst>
                    <a:ext uri="{FF2B5EF4-FFF2-40B4-BE49-F238E27FC236}">
                      <a16:creationId xmlns:a16="http://schemas.microsoft.com/office/drawing/2014/main" id="{DF3D4C59-0444-47F7-A344-E8B3D5DABF22}"/>
                    </a:ext>
                  </a:extLst>
                </p:cNvPr>
                <p:cNvSpPr/>
                <p:nvPr/>
              </p:nvSpPr>
              <p:spPr>
                <a:xfrm>
                  <a:off x="3932101" y="9424830"/>
                  <a:ext cx="2879308" cy="1929970"/>
                </a:xfrm>
                <a:prstGeom prst="roundRect">
                  <a:avLst>
                    <a:gd name="adj" fmla="val 12567"/>
                  </a:avLst>
                </a:prstGeom>
                <a:solidFill>
                  <a:srgbClr val="33CCFF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29" name="正方形/長方形 128">
                  <a:extLst>
                    <a:ext uri="{FF2B5EF4-FFF2-40B4-BE49-F238E27FC236}">
                      <a16:creationId xmlns:a16="http://schemas.microsoft.com/office/drawing/2014/main" id="{31633B6B-6E7B-4A26-8AEC-169BCB4539A8}"/>
                    </a:ext>
                  </a:extLst>
                </p:cNvPr>
                <p:cNvSpPr/>
                <p:nvPr/>
              </p:nvSpPr>
              <p:spPr>
                <a:xfrm>
                  <a:off x="3932101" y="7697493"/>
                  <a:ext cx="2880268" cy="284858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30" name="グループ化 129">
                  <a:extLst>
                    <a:ext uri="{FF2B5EF4-FFF2-40B4-BE49-F238E27FC236}">
                      <a16:creationId xmlns:a16="http://schemas.microsoft.com/office/drawing/2014/main" id="{C8AA573E-13BA-4955-9C44-AFF4EE304AA0}"/>
                    </a:ext>
                  </a:extLst>
                </p:cNvPr>
                <p:cNvGrpSpPr/>
                <p:nvPr/>
              </p:nvGrpSpPr>
              <p:grpSpPr>
                <a:xfrm>
                  <a:off x="5487054" y="10786757"/>
                  <a:ext cx="1040695" cy="458515"/>
                  <a:chOff x="9065552" y="12076098"/>
                  <a:chExt cx="1364342" cy="601109"/>
                </a:xfrm>
              </p:grpSpPr>
              <p:sp>
                <p:nvSpPr>
                  <p:cNvPr id="135" name="正方形/長方形 134">
                    <a:extLst>
                      <a:ext uri="{FF2B5EF4-FFF2-40B4-BE49-F238E27FC236}">
                        <a16:creationId xmlns:a16="http://schemas.microsoft.com/office/drawing/2014/main" id="{6D5B1B9A-1CB3-4E21-A03C-B03F2101A599}"/>
                      </a:ext>
                    </a:extLst>
                  </p:cNvPr>
                  <p:cNvSpPr/>
                  <p:nvPr/>
                </p:nvSpPr>
                <p:spPr>
                  <a:xfrm>
                    <a:off x="9065552" y="12132860"/>
                    <a:ext cx="1364342" cy="48731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grpSp>
                <p:nvGrpSpPr>
                  <p:cNvPr id="136" name="グループ化 135">
                    <a:extLst>
                      <a:ext uri="{FF2B5EF4-FFF2-40B4-BE49-F238E27FC236}">
                        <a16:creationId xmlns:a16="http://schemas.microsoft.com/office/drawing/2014/main" id="{71599BFC-012A-4D94-8F26-EA5DF855ABF4}"/>
                      </a:ext>
                    </a:extLst>
                  </p:cNvPr>
                  <p:cNvGrpSpPr/>
                  <p:nvPr/>
                </p:nvGrpSpPr>
                <p:grpSpPr>
                  <a:xfrm>
                    <a:off x="9128765" y="12076098"/>
                    <a:ext cx="1237915" cy="601109"/>
                    <a:chOff x="9258419" y="12211373"/>
                    <a:chExt cx="1490545" cy="723782"/>
                  </a:xfrm>
                </p:grpSpPr>
                <p:pic>
                  <p:nvPicPr>
                    <p:cNvPr id="137" name="図 136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65DC7CCD-B3C9-440F-B756-A91D983B17D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258419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38" name="図 137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E5575BE9-CC93-4ACF-AAF5-DC2B6CB363E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0025182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32" name="テキスト ボックス 131">
                  <a:extLst>
                    <a:ext uri="{FF2B5EF4-FFF2-40B4-BE49-F238E27FC236}">
                      <a16:creationId xmlns:a16="http://schemas.microsoft.com/office/drawing/2014/main" id="{DA945294-4063-43F5-BC8D-37FBFAF9E1A0}"/>
                    </a:ext>
                  </a:extLst>
                </p:cNvPr>
                <p:cNvSpPr txBox="1"/>
                <p:nvPr/>
              </p:nvSpPr>
              <p:spPr>
                <a:xfrm>
                  <a:off x="4840133" y="7154476"/>
                  <a:ext cx="116726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spc="300" dirty="0"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社員証</a:t>
                  </a:r>
                </a:p>
              </p:txBody>
            </p:sp>
            <p:sp>
              <p:nvSpPr>
                <p:cNvPr id="133" name="正方形/長方形 132">
                  <a:extLst>
                    <a:ext uri="{FF2B5EF4-FFF2-40B4-BE49-F238E27FC236}">
                      <a16:creationId xmlns:a16="http://schemas.microsoft.com/office/drawing/2014/main" id="{3E01CC8E-7A70-4E9F-BB57-B6B4240EA501}"/>
                    </a:ext>
                  </a:extLst>
                </p:cNvPr>
                <p:cNvSpPr/>
                <p:nvPr/>
              </p:nvSpPr>
              <p:spPr>
                <a:xfrm>
                  <a:off x="4446574" y="7998793"/>
                  <a:ext cx="1803699" cy="199656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34" name="正方形/長方形 133">
                  <a:extLst>
                    <a:ext uri="{FF2B5EF4-FFF2-40B4-BE49-F238E27FC236}">
                      <a16:creationId xmlns:a16="http://schemas.microsoft.com/office/drawing/2014/main" id="{8764A202-0924-4DA5-B56D-F865A65F5861}"/>
                    </a:ext>
                  </a:extLst>
                </p:cNvPr>
                <p:cNvSpPr/>
                <p:nvPr/>
              </p:nvSpPr>
              <p:spPr>
                <a:xfrm>
                  <a:off x="3919647" y="7627042"/>
                  <a:ext cx="2908444" cy="214984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pic>
          <p:nvPicPr>
            <p:cNvPr id="139" name="図 138" descr="シャツ, 帽子, 鳥 が含まれている画像&#10;&#10;自動的に生成された説明">
              <a:extLst>
                <a:ext uri="{FF2B5EF4-FFF2-40B4-BE49-F238E27FC236}">
                  <a16:creationId xmlns:a16="http://schemas.microsoft.com/office/drawing/2014/main" id="{02F6B478-D3BB-465F-9CDA-0DDD82B40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945792" y="6387631"/>
              <a:ext cx="1681799" cy="1681799"/>
            </a:xfrm>
            <a:prstGeom prst="rect">
              <a:avLst/>
            </a:prstGeom>
          </p:spPr>
        </p:pic>
      </p:grpSp>
      <p:grpSp>
        <p:nvGrpSpPr>
          <p:cNvPr id="174" name="グループ化 173">
            <a:extLst>
              <a:ext uri="{FF2B5EF4-FFF2-40B4-BE49-F238E27FC236}">
                <a16:creationId xmlns:a16="http://schemas.microsoft.com/office/drawing/2014/main" id="{2E612F9B-6D95-4C23-A0E2-D5968AAB3F8F}"/>
              </a:ext>
            </a:extLst>
          </p:cNvPr>
          <p:cNvGrpSpPr/>
          <p:nvPr/>
        </p:nvGrpSpPr>
        <p:grpSpPr>
          <a:xfrm>
            <a:off x="13721716" y="5545488"/>
            <a:ext cx="2908444" cy="4296992"/>
            <a:chOff x="12631438" y="4720407"/>
            <a:chExt cx="2908444" cy="4296992"/>
          </a:xfrm>
        </p:grpSpPr>
        <p:grpSp>
          <p:nvGrpSpPr>
            <p:cNvPr id="140" name="グループ化 139">
              <a:extLst>
                <a:ext uri="{FF2B5EF4-FFF2-40B4-BE49-F238E27FC236}">
                  <a16:creationId xmlns:a16="http://schemas.microsoft.com/office/drawing/2014/main" id="{B42FEB12-ECE3-4E67-8EE8-9216B3D92B77}"/>
                </a:ext>
              </a:extLst>
            </p:cNvPr>
            <p:cNvGrpSpPr/>
            <p:nvPr/>
          </p:nvGrpSpPr>
          <p:grpSpPr>
            <a:xfrm>
              <a:off x="12631438" y="4720407"/>
              <a:ext cx="2908444" cy="4296992"/>
              <a:chOff x="3919647" y="7057808"/>
              <a:chExt cx="2908444" cy="4296992"/>
            </a:xfrm>
          </p:grpSpPr>
          <p:sp>
            <p:nvSpPr>
              <p:cNvPr id="141" name="四角形: 角を丸くする 140">
                <a:extLst>
                  <a:ext uri="{FF2B5EF4-FFF2-40B4-BE49-F238E27FC236}">
                    <a16:creationId xmlns:a16="http://schemas.microsoft.com/office/drawing/2014/main" id="{C13A64F6-3DF2-4158-A879-F7CACD01ED0F}"/>
                  </a:ext>
                </a:extLst>
              </p:cNvPr>
              <p:cNvSpPr/>
              <p:nvPr/>
            </p:nvSpPr>
            <p:spPr>
              <a:xfrm>
                <a:off x="3928821" y="7057808"/>
                <a:ext cx="2881722" cy="776101"/>
              </a:xfrm>
              <a:prstGeom prst="roundRect">
                <a:avLst>
                  <a:gd name="adj" fmla="val 20028"/>
                </a:avLst>
              </a:prstGeom>
              <a:solidFill>
                <a:schemeClr val="bg1">
                  <a:lumMod val="85000"/>
                </a:schemeClr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42" name="グループ化 141">
                <a:extLst>
                  <a:ext uri="{FF2B5EF4-FFF2-40B4-BE49-F238E27FC236}">
                    <a16:creationId xmlns:a16="http://schemas.microsoft.com/office/drawing/2014/main" id="{0A9196F9-8073-4769-8165-2CBC1788CB28}"/>
                  </a:ext>
                </a:extLst>
              </p:cNvPr>
              <p:cNvGrpSpPr/>
              <p:nvPr/>
            </p:nvGrpSpPr>
            <p:grpSpPr>
              <a:xfrm>
                <a:off x="3919647" y="7154476"/>
                <a:ext cx="2908444" cy="4200324"/>
                <a:chOff x="3919647" y="7154476"/>
                <a:chExt cx="2908444" cy="4200324"/>
              </a:xfrm>
            </p:grpSpPr>
            <p:sp>
              <p:nvSpPr>
                <p:cNvPr id="143" name="四角形: 角を丸くする 142">
                  <a:extLst>
                    <a:ext uri="{FF2B5EF4-FFF2-40B4-BE49-F238E27FC236}">
                      <a16:creationId xmlns:a16="http://schemas.microsoft.com/office/drawing/2014/main" id="{57197C9B-3C5C-4AC4-B894-60BAB114D114}"/>
                    </a:ext>
                  </a:extLst>
                </p:cNvPr>
                <p:cNvSpPr/>
                <p:nvPr/>
              </p:nvSpPr>
              <p:spPr>
                <a:xfrm>
                  <a:off x="3932101" y="9424830"/>
                  <a:ext cx="2879308" cy="1929970"/>
                </a:xfrm>
                <a:prstGeom prst="roundRect">
                  <a:avLst>
                    <a:gd name="adj" fmla="val 12567"/>
                  </a:avLst>
                </a:prstGeom>
                <a:solidFill>
                  <a:srgbClr val="33CCFF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4" name="正方形/長方形 143">
                  <a:extLst>
                    <a:ext uri="{FF2B5EF4-FFF2-40B4-BE49-F238E27FC236}">
                      <a16:creationId xmlns:a16="http://schemas.microsoft.com/office/drawing/2014/main" id="{930279FF-E667-40DC-8B4B-9C70BA26A650}"/>
                    </a:ext>
                  </a:extLst>
                </p:cNvPr>
                <p:cNvSpPr/>
                <p:nvPr/>
              </p:nvSpPr>
              <p:spPr>
                <a:xfrm>
                  <a:off x="3932101" y="7697493"/>
                  <a:ext cx="2880268" cy="284858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45" name="グループ化 144">
                  <a:extLst>
                    <a:ext uri="{FF2B5EF4-FFF2-40B4-BE49-F238E27FC236}">
                      <a16:creationId xmlns:a16="http://schemas.microsoft.com/office/drawing/2014/main" id="{4450014D-0775-46EA-9184-868B1A8A26C6}"/>
                    </a:ext>
                  </a:extLst>
                </p:cNvPr>
                <p:cNvGrpSpPr/>
                <p:nvPr/>
              </p:nvGrpSpPr>
              <p:grpSpPr>
                <a:xfrm>
                  <a:off x="5487054" y="10786757"/>
                  <a:ext cx="1040695" cy="458515"/>
                  <a:chOff x="9065552" y="12076098"/>
                  <a:chExt cx="1364342" cy="601109"/>
                </a:xfrm>
              </p:grpSpPr>
              <p:sp>
                <p:nvSpPr>
                  <p:cNvPr id="150" name="正方形/長方形 149">
                    <a:extLst>
                      <a:ext uri="{FF2B5EF4-FFF2-40B4-BE49-F238E27FC236}">
                        <a16:creationId xmlns:a16="http://schemas.microsoft.com/office/drawing/2014/main" id="{3A1ED81B-096A-411F-A2E5-824137526D7D}"/>
                      </a:ext>
                    </a:extLst>
                  </p:cNvPr>
                  <p:cNvSpPr/>
                  <p:nvPr/>
                </p:nvSpPr>
                <p:spPr>
                  <a:xfrm>
                    <a:off x="9065552" y="12132860"/>
                    <a:ext cx="1364342" cy="48731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grpSp>
                <p:nvGrpSpPr>
                  <p:cNvPr id="151" name="グループ化 150">
                    <a:extLst>
                      <a:ext uri="{FF2B5EF4-FFF2-40B4-BE49-F238E27FC236}">
                        <a16:creationId xmlns:a16="http://schemas.microsoft.com/office/drawing/2014/main" id="{B76C278D-530A-4E59-AD7E-BFF876B79C9D}"/>
                      </a:ext>
                    </a:extLst>
                  </p:cNvPr>
                  <p:cNvGrpSpPr/>
                  <p:nvPr/>
                </p:nvGrpSpPr>
                <p:grpSpPr>
                  <a:xfrm>
                    <a:off x="9128765" y="12076098"/>
                    <a:ext cx="1237915" cy="601109"/>
                    <a:chOff x="9258419" y="12211373"/>
                    <a:chExt cx="1490545" cy="723782"/>
                  </a:xfrm>
                </p:grpSpPr>
                <p:pic>
                  <p:nvPicPr>
                    <p:cNvPr id="152" name="図 151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9A1C7077-E684-4E9D-9143-15BF0693BD4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258419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53" name="図 152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58A8DA3D-DED2-4850-95BA-21DB807055F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0025182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46" name="テキスト ボックス 145">
                  <a:extLst>
                    <a:ext uri="{FF2B5EF4-FFF2-40B4-BE49-F238E27FC236}">
                      <a16:creationId xmlns:a16="http://schemas.microsoft.com/office/drawing/2014/main" id="{8B3E8280-46C6-4EAB-A29A-3A5FAED125A9}"/>
                    </a:ext>
                  </a:extLst>
                </p:cNvPr>
                <p:cNvSpPr txBox="1"/>
                <p:nvPr/>
              </p:nvSpPr>
              <p:spPr>
                <a:xfrm>
                  <a:off x="4591981" y="10065507"/>
                  <a:ext cx="179014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dirty="0">
                      <a:latin typeface="HGP創英角ｺﾞｼｯｸUB" panose="020B0900000000000000" pitchFamily="50" charset="-128"/>
                      <a:ea typeface="HGP創英角ｺﾞｼｯｸUB" panose="020B0900000000000000" pitchFamily="50" charset="-128"/>
                    </a:rPr>
                    <a:t>神部 淳之介</a:t>
                  </a:r>
                </a:p>
              </p:txBody>
            </p:sp>
            <p:sp>
              <p:nvSpPr>
                <p:cNvPr id="147" name="テキスト ボックス 146">
                  <a:extLst>
                    <a:ext uri="{FF2B5EF4-FFF2-40B4-BE49-F238E27FC236}">
                      <a16:creationId xmlns:a16="http://schemas.microsoft.com/office/drawing/2014/main" id="{EFF7D21B-FD5B-4733-8E0C-CB6E4EA0B47D}"/>
                    </a:ext>
                  </a:extLst>
                </p:cNvPr>
                <p:cNvSpPr txBox="1"/>
                <p:nvPr/>
              </p:nvSpPr>
              <p:spPr>
                <a:xfrm>
                  <a:off x="4840133" y="7154476"/>
                  <a:ext cx="116726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spc="300" dirty="0"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社員証</a:t>
                  </a:r>
                </a:p>
              </p:txBody>
            </p:sp>
            <p:sp>
              <p:nvSpPr>
                <p:cNvPr id="148" name="正方形/長方形 147">
                  <a:extLst>
                    <a:ext uri="{FF2B5EF4-FFF2-40B4-BE49-F238E27FC236}">
                      <a16:creationId xmlns:a16="http://schemas.microsoft.com/office/drawing/2014/main" id="{9B0560D6-179F-40B2-8582-EB7298D5EC12}"/>
                    </a:ext>
                  </a:extLst>
                </p:cNvPr>
                <p:cNvSpPr/>
                <p:nvPr/>
              </p:nvSpPr>
              <p:spPr>
                <a:xfrm>
                  <a:off x="4446574" y="7998793"/>
                  <a:ext cx="1803699" cy="199656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9" name="正方形/長方形 148">
                  <a:extLst>
                    <a:ext uri="{FF2B5EF4-FFF2-40B4-BE49-F238E27FC236}">
                      <a16:creationId xmlns:a16="http://schemas.microsoft.com/office/drawing/2014/main" id="{04E4D16B-CB62-4071-9599-51D4306368FB}"/>
                    </a:ext>
                  </a:extLst>
                </p:cNvPr>
                <p:cNvSpPr/>
                <p:nvPr/>
              </p:nvSpPr>
              <p:spPr>
                <a:xfrm>
                  <a:off x="3919647" y="7627042"/>
                  <a:ext cx="2908444" cy="214984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pic>
          <p:nvPicPr>
            <p:cNvPr id="154" name="図 153" descr="アイコン&#10;&#10;自動的に生成された説明">
              <a:extLst>
                <a:ext uri="{FF2B5EF4-FFF2-40B4-BE49-F238E27FC236}">
                  <a16:creationId xmlns:a16="http://schemas.microsoft.com/office/drawing/2014/main" id="{24CADA44-064F-4FBB-AECC-8DD6637CE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08431" y="5807890"/>
              <a:ext cx="1703566" cy="1703566"/>
            </a:xfrm>
            <a:prstGeom prst="rect">
              <a:avLst/>
            </a:prstGeom>
          </p:spPr>
        </p:pic>
      </p:grpSp>
      <p:grpSp>
        <p:nvGrpSpPr>
          <p:cNvPr id="173" name="グループ化 172">
            <a:extLst>
              <a:ext uri="{FF2B5EF4-FFF2-40B4-BE49-F238E27FC236}">
                <a16:creationId xmlns:a16="http://schemas.microsoft.com/office/drawing/2014/main" id="{3473ABD9-1A12-4373-BA3C-715A83357BFB}"/>
              </a:ext>
            </a:extLst>
          </p:cNvPr>
          <p:cNvGrpSpPr/>
          <p:nvPr/>
        </p:nvGrpSpPr>
        <p:grpSpPr>
          <a:xfrm>
            <a:off x="17742491" y="3725178"/>
            <a:ext cx="2908444" cy="4296992"/>
            <a:chOff x="12532066" y="157230"/>
            <a:chExt cx="2908444" cy="4296992"/>
          </a:xfrm>
        </p:grpSpPr>
        <p:pic>
          <p:nvPicPr>
            <p:cNvPr id="124" name="図 123" descr="アイコン&#10;&#10;自動的に生成された説明">
              <a:extLst>
                <a:ext uri="{FF2B5EF4-FFF2-40B4-BE49-F238E27FC236}">
                  <a16:creationId xmlns:a16="http://schemas.microsoft.com/office/drawing/2014/main" id="{A25AC18E-61FC-4457-A56F-E61D89EF734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20420" y="1117554"/>
              <a:ext cx="1703566" cy="1703566"/>
            </a:xfrm>
            <a:prstGeom prst="rect">
              <a:avLst/>
            </a:prstGeom>
          </p:spPr>
        </p:pic>
        <p:grpSp>
          <p:nvGrpSpPr>
            <p:cNvPr id="155" name="グループ化 154">
              <a:extLst>
                <a:ext uri="{FF2B5EF4-FFF2-40B4-BE49-F238E27FC236}">
                  <a16:creationId xmlns:a16="http://schemas.microsoft.com/office/drawing/2014/main" id="{B0B78F5D-F063-404D-8598-240AEA608043}"/>
                </a:ext>
              </a:extLst>
            </p:cNvPr>
            <p:cNvGrpSpPr/>
            <p:nvPr/>
          </p:nvGrpSpPr>
          <p:grpSpPr>
            <a:xfrm>
              <a:off x="12532066" y="157230"/>
              <a:ext cx="2908444" cy="4296992"/>
              <a:chOff x="3919647" y="7057808"/>
              <a:chExt cx="2908444" cy="4296992"/>
            </a:xfrm>
          </p:grpSpPr>
          <p:sp>
            <p:nvSpPr>
              <p:cNvPr id="156" name="四角形: 角を丸くする 155">
                <a:extLst>
                  <a:ext uri="{FF2B5EF4-FFF2-40B4-BE49-F238E27FC236}">
                    <a16:creationId xmlns:a16="http://schemas.microsoft.com/office/drawing/2014/main" id="{F8613CE6-69FA-4682-A4EF-9913C8E86D00}"/>
                  </a:ext>
                </a:extLst>
              </p:cNvPr>
              <p:cNvSpPr/>
              <p:nvPr/>
            </p:nvSpPr>
            <p:spPr>
              <a:xfrm>
                <a:off x="3928821" y="7057808"/>
                <a:ext cx="2874618" cy="776101"/>
              </a:xfrm>
              <a:prstGeom prst="roundRect">
                <a:avLst>
                  <a:gd name="adj" fmla="val 20028"/>
                </a:avLst>
              </a:prstGeom>
              <a:solidFill>
                <a:schemeClr val="bg1">
                  <a:lumMod val="85000"/>
                </a:schemeClr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57" name="グループ化 156">
                <a:extLst>
                  <a:ext uri="{FF2B5EF4-FFF2-40B4-BE49-F238E27FC236}">
                    <a16:creationId xmlns:a16="http://schemas.microsoft.com/office/drawing/2014/main" id="{84D1603B-7300-4326-8D59-B8FD785F3995}"/>
                  </a:ext>
                </a:extLst>
              </p:cNvPr>
              <p:cNvGrpSpPr/>
              <p:nvPr/>
            </p:nvGrpSpPr>
            <p:grpSpPr>
              <a:xfrm>
                <a:off x="3919647" y="7154476"/>
                <a:ext cx="2908444" cy="4200324"/>
                <a:chOff x="3919647" y="7154476"/>
                <a:chExt cx="2908444" cy="4200324"/>
              </a:xfrm>
            </p:grpSpPr>
            <p:sp>
              <p:nvSpPr>
                <p:cNvPr id="158" name="四角形: 角を丸くする 157">
                  <a:extLst>
                    <a:ext uri="{FF2B5EF4-FFF2-40B4-BE49-F238E27FC236}">
                      <a16:creationId xmlns:a16="http://schemas.microsoft.com/office/drawing/2014/main" id="{8B120B1C-9203-4C4B-BCEF-F1915283A0EF}"/>
                    </a:ext>
                  </a:extLst>
                </p:cNvPr>
                <p:cNvSpPr/>
                <p:nvPr/>
              </p:nvSpPr>
              <p:spPr>
                <a:xfrm>
                  <a:off x="3932101" y="9424830"/>
                  <a:ext cx="2879308" cy="1929970"/>
                </a:xfrm>
                <a:prstGeom prst="roundRect">
                  <a:avLst>
                    <a:gd name="adj" fmla="val 12567"/>
                  </a:avLst>
                </a:prstGeom>
                <a:solidFill>
                  <a:srgbClr val="33CCFF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59" name="正方形/長方形 158">
                  <a:extLst>
                    <a:ext uri="{FF2B5EF4-FFF2-40B4-BE49-F238E27FC236}">
                      <a16:creationId xmlns:a16="http://schemas.microsoft.com/office/drawing/2014/main" id="{DF155008-E7A1-4353-B028-9F3D6BCFC379}"/>
                    </a:ext>
                  </a:extLst>
                </p:cNvPr>
                <p:cNvSpPr/>
                <p:nvPr/>
              </p:nvSpPr>
              <p:spPr>
                <a:xfrm>
                  <a:off x="3932101" y="7697493"/>
                  <a:ext cx="2880268" cy="284858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60" name="グループ化 159">
                  <a:extLst>
                    <a:ext uri="{FF2B5EF4-FFF2-40B4-BE49-F238E27FC236}">
                      <a16:creationId xmlns:a16="http://schemas.microsoft.com/office/drawing/2014/main" id="{1183E173-ACBB-457C-8025-879BEB77EDAD}"/>
                    </a:ext>
                  </a:extLst>
                </p:cNvPr>
                <p:cNvGrpSpPr/>
                <p:nvPr/>
              </p:nvGrpSpPr>
              <p:grpSpPr>
                <a:xfrm>
                  <a:off x="5487054" y="10786757"/>
                  <a:ext cx="1040695" cy="458515"/>
                  <a:chOff x="9065552" y="12076098"/>
                  <a:chExt cx="1364342" cy="601109"/>
                </a:xfrm>
              </p:grpSpPr>
              <p:sp>
                <p:nvSpPr>
                  <p:cNvPr id="165" name="正方形/長方形 164">
                    <a:extLst>
                      <a:ext uri="{FF2B5EF4-FFF2-40B4-BE49-F238E27FC236}">
                        <a16:creationId xmlns:a16="http://schemas.microsoft.com/office/drawing/2014/main" id="{2F7964C3-7412-41B1-8DA4-D1FBD67E5596}"/>
                      </a:ext>
                    </a:extLst>
                  </p:cNvPr>
                  <p:cNvSpPr/>
                  <p:nvPr/>
                </p:nvSpPr>
                <p:spPr>
                  <a:xfrm>
                    <a:off x="9065552" y="12132860"/>
                    <a:ext cx="1364342" cy="48731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grpSp>
                <p:nvGrpSpPr>
                  <p:cNvPr id="166" name="グループ化 165">
                    <a:extLst>
                      <a:ext uri="{FF2B5EF4-FFF2-40B4-BE49-F238E27FC236}">
                        <a16:creationId xmlns:a16="http://schemas.microsoft.com/office/drawing/2014/main" id="{21FFEABC-7615-41D9-BB43-2EB0CFF99324}"/>
                      </a:ext>
                    </a:extLst>
                  </p:cNvPr>
                  <p:cNvGrpSpPr/>
                  <p:nvPr/>
                </p:nvGrpSpPr>
                <p:grpSpPr>
                  <a:xfrm>
                    <a:off x="9128765" y="12076098"/>
                    <a:ext cx="1237915" cy="601109"/>
                    <a:chOff x="9258419" y="12211373"/>
                    <a:chExt cx="1490545" cy="723782"/>
                  </a:xfrm>
                </p:grpSpPr>
                <p:pic>
                  <p:nvPicPr>
                    <p:cNvPr id="167" name="図 166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1429C500-727E-4D51-A27F-229A1138282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258419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68" name="図 167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DF90B0F6-BF55-437B-BA22-0A95373F2AA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0025182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61" name="テキスト ボックス 160">
                  <a:extLst>
                    <a:ext uri="{FF2B5EF4-FFF2-40B4-BE49-F238E27FC236}">
                      <a16:creationId xmlns:a16="http://schemas.microsoft.com/office/drawing/2014/main" id="{395EC4B4-F4C6-421B-A43B-5A6C23F9F8B2}"/>
                    </a:ext>
                  </a:extLst>
                </p:cNvPr>
                <p:cNvSpPr txBox="1"/>
                <p:nvPr/>
              </p:nvSpPr>
              <p:spPr>
                <a:xfrm>
                  <a:off x="4737604" y="10026480"/>
                  <a:ext cx="140858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dirty="0">
                      <a:latin typeface="HGP創英角ｺﾞｼｯｸUB" panose="020B0900000000000000" pitchFamily="50" charset="-128"/>
                      <a:ea typeface="HGP創英角ｺﾞｼｯｸUB" panose="020B0900000000000000" pitchFamily="50" charset="-128"/>
                    </a:rPr>
                    <a:t>羽田 雅也</a:t>
                  </a:r>
                </a:p>
              </p:txBody>
            </p:sp>
            <p:sp>
              <p:nvSpPr>
                <p:cNvPr id="162" name="テキスト ボックス 161">
                  <a:extLst>
                    <a:ext uri="{FF2B5EF4-FFF2-40B4-BE49-F238E27FC236}">
                      <a16:creationId xmlns:a16="http://schemas.microsoft.com/office/drawing/2014/main" id="{1E2FD1C9-5E86-4C40-B2FC-67D224BA576D}"/>
                    </a:ext>
                  </a:extLst>
                </p:cNvPr>
                <p:cNvSpPr txBox="1"/>
                <p:nvPr/>
              </p:nvSpPr>
              <p:spPr>
                <a:xfrm>
                  <a:off x="4840133" y="7154476"/>
                  <a:ext cx="116726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spc="300" dirty="0"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社員証</a:t>
                  </a:r>
                </a:p>
              </p:txBody>
            </p:sp>
            <p:sp>
              <p:nvSpPr>
                <p:cNvPr id="163" name="正方形/長方形 162">
                  <a:extLst>
                    <a:ext uri="{FF2B5EF4-FFF2-40B4-BE49-F238E27FC236}">
                      <a16:creationId xmlns:a16="http://schemas.microsoft.com/office/drawing/2014/main" id="{0A020C0D-7438-4C72-9258-E375BDFC6B28}"/>
                    </a:ext>
                  </a:extLst>
                </p:cNvPr>
                <p:cNvSpPr/>
                <p:nvPr/>
              </p:nvSpPr>
              <p:spPr>
                <a:xfrm>
                  <a:off x="4446574" y="7998793"/>
                  <a:ext cx="1803699" cy="199656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64" name="正方形/長方形 163">
                  <a:extLst>
                    <a:ext uri="{FF2B5EF4-FFF2-40B4-BE49-F238E27FC236}">
                      <a16:creationId xmlns:a16="http://schemas.microsoft.com/office/drawing/2014/main" id="{26D390B1-774E-4B80-98F2-30A6DC1C9E55}"/>
                    </a:ext>
                  </a:extLst>
                </p:cNvPr>
                <p:cNvSpPr/>
                <p:nvPr/>
              </p:nvSpPr>
              <p:spPr>
                <a:xfrm>
                  <a:off x="3919647" y="7627042"/>
                  <a:ext cx="2908444" cy="214984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pic>
          <p:nvPicPr>
            <p:cNvPr id="169" name="図 168" descr="アイコン&#10;&#10;自動的に生成された説明">
              <a:extLst>
                <a:ext uri="{FF2B5EF4-FFF2-40B4-BE49-F238E27FC236}">
                  <a16:creationId xmlns:a16="http://schemas.microsoft.com/office/drawing/2014/main" id="{81D8D3C6-9256-45F0-970A-B06FC12CFA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1568" y="1269954"/>
              <a:ext cx="1703566" cy="1703566"/>
            </a:xfrm>
            <a:prstGeom prst="rect">
              <a:avLst/>
            </a:prstGeom>
          </p:spPr>
        </p:pic>
      </p:grpSp>
      <p:grpSp>
        <p:nvGrpSpPr>
          <p:cNvPr id="171" name="グループ化 170">
            <a:extLst>
              <a:ext uri="{FF2B5EF4-FFF2-40B4-BE49-F238E27FC236}">
                <a16:creationId xmlns:a16="http://schemas.microsoft.com/office/drawing/2014/main" id="{397ADA10-7516-4033-8D01-C482D8AC1A2D}"/>
              </a:ext>
            </a:extLst>
          </p:cNvPr>
          <p:cNvGrpSpPr/>
          <p:nvPr/>
        </p:nvGrpSpPr>
        <p:grpSpPr>
          <a:xfrm>
            <a:off x="-8833212" y="5435960"/>
            <a:ext cx="2908444" cy="4296992"/>
            <a:chOff x="3392770" y="4483697"/>
            <a:chExt cx="2908444" cy="4296992"/>
          </a:xfrm>
        </p:grpSpPr>
        <p:grpSp>
          <p:nvGrpSpPr>
            <p:cNvPr id="109" name="グループ化 108">
              <a:extLst>
                <a:ext uri="{FF2B5EF4-FFF2-40B4-BE49-F238E27FC236}">
                  <a16:creationId xmlns:a16="http://schemas.microsoft.com/office/drawing/2014/main" id="{69CC9FF2-4479-4BCA-83DE-F82EFCAD260F}"/>
                </a:ext>
              </a:extLst>
            </p:cNvPr>
            <p:cNvGrpSpPr/>
            <p:nvPr/>
          </p:nvGrpSpPr>
          <p:grpSpPr>
            <a:xfrm>
              <a:off x="3392770" y="4483697"/>
              <a:ext cx="2908444" cy="4296992"/>
              <a:chOff x="3919647" y="7057808"/>
              <a:chExt cx="2908444" cy="4296992"/>
            </a:xfrm>
          </p:grpSpPr>
          <p:sp>
            <p:nvSpPr>
              <p:cNvPr id="110" name="四角形: 角を丸くする 109">
                <a:extLst>
                  <a:ext uri="{FF2B5EF4-FFF2-40B4-BE49-F238E27FC236}">
                    <a16:creationId xmlns:a16="http://schemas.microsoft.com/office/drawing/2014/main" id="{6E7179CF-0AD6-4B40-BF13-8269CE48B404}"/>
                  </a:ext>
                </a:extLst>
              </p:cNvPr>
              <p:cNvSpPr/>
              <p:nvPr/>
            </p:nvSpPr>
            <p:spPr>
              <a:xfrm>
                <a:off x="3942469" y="7057808"/>
                <a:ext cx="2881722" cy="776101"/>
              </a:xfrm>
              <a:prstGeom prst="roundRect">
                <a:avLst>
                  <a:gd name="adj" fmla="val 20028"/>
                </a:avLst>
              </a:prstGeom>
              <a:solidFill>
                <a:schemeClr val="bg1">
                  <a:lumMod val="85000"/>
                </a:schemeClr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11" name="グループ化 110">
                <a:extLst>
                  <a:ext uri="{FF2B5EF4-FFF2-40B4-BE49-F238E27FC236}">
                    <a16:creationId xmlns:a16="http://schemas.microsoft.com/office/drawing/2014/main" id="{61ECD197-324B-48B7-A000-4610D3823C2E}"/>
                  </a:ext>
                </a:extLst>
              </p:cNvPr>
              <p:cNvGrpSpPr/>
              <p:nvPr/>
            </p:nvGrpSpPr>
            <p:grpSpPr>
              <a:xfrm>
                <a:off x="3919647" y="7154476"/>
                <a:ext cx="2908444" cy="4200324"/>
                <a:chOff x="3919647" y="7154476"/>
                <a:chExt cx="2908444" cy="4200324"/>
              </a:xfrm>
            </p:grpSpPr>
            <p:sp>
              <p:nvSpPr>
                <p:cNvPr id="112" name="四角形: 角を丸くする 111">
                  <a:extLst>
                    <a:ext uri="{FF2B5EF4-FFF2-40B4-BE49-F238E27FC236}">
                      <a16:creationId xmlns:a16="http://schemas.microsoft.com/office/drawing/2014/main" id="{B513C8C4-A368-491D-BAEF-3AD75B689D93}"/>
                    </a:ext>
                  </a:extLst>
                </p:cNvPr>
                <p:cNvSpPr/>
                <p:nvPr/>
              </p:nvSpPr>
              <p:spPr>
                <a:xfrm>
                  <a:off x="3932101" y="9424830"/>
                  <a:ext cx="2879308" cy="1929970"/>
                </a:xfrm>
                <a:prstGeom prst="roundRect">
                  <a:avLst>
                    <a:gd name="adj" fmla="val 12567"/>
                  </a:avLst>
                </a:prstGeom>
                <a:solidFill>
                  <a:srgbClr val="33CCFF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13" name="正方形/長方形 112">
                  <a:extLst>
                    <a:ext uri="{FF2B5EF4-FFF2-40B4-BE49-F238E27FC236}">
                      <a16:creationId xmlns:a16="http://schemas.microsoft.com/office/drawing/2014/main" id="{6C0DA1BC-18AF-4B47-9BF7-05AD502FCC64}"/>
                    </a:ext>
                  </a:extLst>
                </p:cNvPr>
                <p:cNvSpPr/>
                <p:nvPr/>
              </p:nvSpPr>
              <p:spPr>
                <a:xfrm>
                  <a:off x="3932101" y="7697493"/>
                  <a:ext cx="2880268" cy="284858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14" name="グループ化 113">
                  <a:extLst>
                    <a:ext uri="{FF2B5EF4-FFF2-40B4-BE49-F238E27FC236}">
                      <a16:creationId xmlns:a16="http://schemas.microsoft.com/office/drawing/2014/main" id="{3DCDC8B9-12FE-4F9F-9E2C-F17B69B20A3A}"/>
                    </a:ext>
                  </a:extLst>
                </p:cNvPr>
                <p:cNvGrpSpPr/>
                <p:nvPr/>
              </p:nvGrpSpPr>
              <p:grpSpPr>
                <a:xfrm>
                  <a:off x="5487054" y="10786757"/>
                  <a:ext cx="1040695" cy="458515"/>
                  <a:chOff x="9065552" y="12076098"/>
                  <a:chExt cx="1364342" cy="601109"/>
                </a:xfrm>
              </p:grpSpPr>
              <p:sp>
                <p:nvSpPr>
                  <p:cNvPr id="120" name="正方形/長方形 119">
                    <a:extLst>
                      <a:ext uri="{FF2B5EF4-FFF2-40B4-BE49-F238E27FC236}">
                        <a16:creationId xmlns:a16="http://schemas.microsoft.com/office/drawing/2014/main" id="{A2B61B89-2B23-47B0-91DE-4F2D63427960}"/>
                      </a:ext>
                    </a:extLst>
                  </p:cNvPr>
                  <p:cNvSpPr/>
                  <p:nvPr/>
                </p:nvSpPr>
                <p:spPr>
                  <a:xfrm>
                    <a:off x="9065552" y="12132860"/>
                    <a:ext cx="1364342" cy="48731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grpSp>
                <p:nvGrpSpPr>
                  <p:cNvPr id="121" name="グループ化 120">
                    <a:extLst>
                      <a:ext uri="{FF2B5EF4-FFF2-40B4-BE49-F238E27FC236}">
                        <a16:creationId xmlns:a16="http://schemas.microsoft.com/office/drawing/2014/main" id="{4C9BD36D-2C70-4B1E-A84A-1D79B6B5FFDB}"/>
                      </a:ext>
                    </a:extLst>
                  </p:cNvPr>
                  <p:cNvGrpSpPr/>
                  <p:nvPr/>
                </p:nvGrpSpPr>
                <p:grpSpPr>
                  <a:xfrm>
                    <a:off x="9128765" y="12076098"/>
                    <a:ext cx="1237915" cy="601109"/>
                    <a:chOff x="9258419" y="12211373"/>
                    <a:chExt cx="1490545" cy="723782"/>
                  </a:xfrm>
                </p:grpSpPr>
                <p:pic>
                  <p:nvPicPr>
                    <p:cNvPr id="122" name="図 121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F22A0F34-A90B-42D9-96F8-9E42B3F4A3F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258419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3" name="図 122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03E8BE01-1819-40B2-8633-F41734D3C8C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0025182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15" name="テキスト ボックス 114">
                  <a:extLst>
                    <a:ext uri="{FF2B5EF4-FFF2-40B4-BE49-F238E27FC236}">
                      <a16:creationId xmlns:a16="http://schemas.microsoft.com/office/drawing/2014/main" id="{6A582EB7-6602-40D9-914D-35287E0EB20D}"/>
                    </a:ext>
                  </a:extLst>
                </p:cNvPr>
                <p:cNvSpPr txBox="1"/>
                <p:nvPr/>
              </p:nvSpPr>
              <p:spPr>
                <a:xfrm>
                  <a:off x="4737604" y="10026480"/>
                  <a:ext cx="140858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dirty="0">
                      <a:latin typeface="HGP創英角ｺﾞｼｯｸUB" panose="020B0900000000000000" pitchFamily="50" charset="-128"/>
                      <a:ea typeface="HGP創英角ｺﾞｼｯｸUB" panose="020B0900000000000000" pitchFamily="50" charset="-128"/>
                    </a:rPr>
                    <a:t>栗川　大輝</a:t>
                  </a:r>
                </a:p>
              </p:txBody>
            </p:sp>
            <p:sp>
              <p:nvSpPr>
                <p:cNvPr id="116" name="テキスト ボックス 115">
                  <a:extLst>
                    <a:ext uri="{FF2B5EF4-FFF2-40B4-BE49-F238E27FC236}">
                      <a16:creationId xmlns:a16="http://schemas.microsoft.com/office/drawing/2014/main" id="{11E99833-8BBE-4414-9759-FF82FA53C992}"/>
                    </a:ext>
                  </a:extLst>
                </p:cNvPr>
                <p:cNvSpPr txBox="1"/>
                <p:nvPr/>
              </p:nvSpPr>
              <p:spPr>
                <a:xfrm>
                  <a:off x="4840133" y="7154476"/>
                  <a:ext cx="116726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spc="300" dirty="0"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社員証</a:t>
                  </a:r>
                </a:p>
              </p:txBody>
            </p:sp>
            <p:sp>
              <p:nvSpPr>
                <p:cNvPr id="117" name="正方形/長方形 116">
                  <a:extLst>
                    <a:ext uri="{FF2B5EF4-FFF2-40B4-BE49-F238E27FC236}">
                      <a16:creationId xmlns:a16="http://schemas.microsoft.com/office/drawing/2014/main" id="{2283FD84-1332-4202-8EC1-836FB4CFA91D}"/>
                    </a:ext>
                  </a:extLst>
                </p:cNvPr>
                <p:cNvSpPr/>
                <p:nvPr/>
              </p:nvSpPr>
              <p:spPr>
                <a:xfrm>
                  <a:off x="4446574" y="7998793"/>
                  <a:ext cx="1803699" cy="199656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19" name="正方形/長方形 118">
                  <a:extLst>
                    <a:ext uri="{FF2B5EF4-FFF2-40B4-BE49-F238E27FC236}">
                      <a16:creationId xmlns:a16="http://schemas.microsoft.com/office/drawing/2014/main" id="{528617E6-CD4E-4D48-9A13-3573BF42D7AE}"/>
                    </a:ext>
                  </a:extLst>
                </p:cNvPr>
                <p:cNvSpPr/>
                <p:nvPr/>
              </p:nvSpPr>
              <p:spPr>
                <a:xfrm>
                  <a:off x="3919647" y="7627042"/>
                  <a:ext cx="2908444" cy="214984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pic>
          <p:nvPicPr>
            <p:cNvPr id="172" name="図 171" descr="アイコン&#10;&#10;自動的に生成された説明">
              <a:extLst>
                <a:ext uri="{FF2B5EF4-FFF2-40B4-BE49-F238E27FC236}">
                  <a16:creationId xmlns:a16="http://schemas.microsoft.com/office/drawing/2014/main" id="{14229AE5-793C-42AD-B088-7BF361E3C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88110" y="5664750"/>
              <a:ext cx="1703566" cy="1703566"/>
            </a:xfrm>
            <a:prstGeom prst="rect">
              <a:avLst/>
            </a:prstGeom>
          </p:spPr>
        </p:pic>
      </p:grpSp>
      <p:sp>
        <p:nvSpPr>
          <p:cNvPr id="118" name="コンテンツ プレースホルダー 2">
            <a:extLst>
              <a:ext uri="{FF2B5EF4-FFF2-40B4-BE49-F238E27FC236}">
                <a16:creationId xmlns:a16="http://schemas.microsoft.com/office/drawing/2014/main" id="{8831E51F-E35F-4E29-A532-94AAB42E4EA8}"/>
              </a:ext>
            </a:extLst>
          </p:cNvPr>
          <p:cNvSpPr txBox="1">
            <a:spLocks/>
          </p:cNvSpPr>
          <p:nvPr/>
        </p:nvSpPr>
        <p:spPr>
          <a:xfrm>
            <a:off x="-7804058" y="-1295511"/>
            <a:ext cx="7872055" cy="4206383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24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22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8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6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4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ja-JP" altLang="en-US" dirty="0"/>
              <a:t>料理画像探しとサイズ統一（栗川）</a:t>
            </a:r>
            <a:endParaRPr kumimoji="1" lang="en-US" altLang="ja-JP" dirty="0"/>
          </a:p>
          <a:p>
            <a:r>
              <a:rPr kumimoji="1" lang="en-US" altLang="ja-JP" dirty="0"/>
              <a:t>DB</a:t>
            </a:r>
            <a:r>
              <a:rPr kumimoji="1" lang="ja-JP" altLang="en-US" dirty="0"/>
              <a:t>のデータ集め</a:t>
            </a:r>
            <a:r>
              <a:rPr kumimoji="1" lang="en-US" altLang="ja-JP" dirty="0"/>
              <a:t>…insert</a:t>
            </a:r>
            <a:r>
              <a:rPr kumimoji="1" lang="ja-JP" altLang="en-US" dirty="0"/>
              <a:t>文</a:t>
            </a:r>
            <a:r>
              <a:rPr kumimoji="1" lang="en-US" altLang="ja-JP" dirty="0"/>
              <a:t>1000</a:t>
            </a:r>
            <a:r>
              <a:rPr kumimoji="1" lang="ja-JP" altLang="en-US" dirty="0"/>
              <a:t>文（鈴木）</a:t>
            </a:r>
            <a:endParaRPr kumimoji="1" lang="en-US" altLang="ja-JP" dirty="0"/>
          </a:p>
          <a:p>
            <a:r>
              <a:rPr kumimoji="1" lang="en-US" altLang="ja-JP" dirty="0"/>
              <a:t>DAO</a:t>
            </a:r>
            <a:r>
              <a:rPr kumimoji="1" lang="ja-JP" altLang="en-US" dirty="0"/>
              <a:t>や</a:t>
            </a:r>
            <a:r>
              <a:rPr kumimoji="1" lang="en-US" altLang="ja-JP" dirty="0"/>
              <a:t>Servlet</a:t>
            </a:r>
            <a:r>
              <a:rPr kumimoji="1" lang="ja-JP" altLang="en-US" dirty="0"/>
              <a:t>をはじめて１から作った。（栗川）</a:t>
            </a:r>
            <a:endParaRPr kumimoji="1" lang="en-US" altLang="ja-JP" dirty="0"/>
          </a:p>
          <a:p>
            <a:r>
              <a:rPr kumimoji="1" lang="ja-JP" altLang="en-US" dirty="0"/>
              <a:t>現在地の天気の取得（神部）</a:t>
            </a:r>
            <a:endParaRPr kumimoji="1" lang="en-US" altLang="ja-JP" dirty="0"/>
          </a:p>
          <a:p>
            <a:r>
              <a:rPr kumimoji="1" lang="ja-JP" altLang="en-US" dirty="0"/>
              <a:t>どこを、どのように教えるか（羽田）</a:t>
            </a:r>
            <a:endParaRPr kumimoji="1" lang="en-US" altLang="ja-JP" dirty="0"/>
          </a:p>
          <a:p>
            <a:r>
              <a:rPr kumimoji="1" lang="ja-JP" altLang="en-US" dirty="0"/>
              <a:t>リーダーとしての在り方（野村）</a:t>
            </a:r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809357EB-7EB1-445A-8933-749739315CF2}"/>
              </a:ext>
            </a:extLst>
          </p:cNvPr>
          <p:cNvSpPr/>
          <p:nvPr/>
        </p:nvSpPr>
        <p:spPr>
          <a:xfrm>
            <a:off x="5829839" y="176337"/>
            <a:ext cx="6166933" cy="592065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pSp>
        <p:nvGrpSpPr>
          <p:cNvPr id="78" name="グループ化 77">
            <a:extLst>
              <a:ext uri="{FF2B5EF4-FFF2-40B4-BE49-F238E27FC236}">
                <a16:creationId xmlns:a16="http://schemas.microsoft.com/office/drawing/2014/main" id="{CE930058-4A7A-4C1C-9259-467EE9FDB997}"/>
              </a:ext>
            </a:extLst>
          </p:cNvPr>
          <p:cNvGrpSpPr/>
          <p:nvPr/>
        </p:nvGrpSpPr>
        <p:grpSpPr>
          <a:xfrm>
            <a:off x="1249559" y="807680"/>
            <a:ext cx="3245261" cy="4792333"/>
            <a:chOff x="-3566160" y="687259"/>
            <a:chExt cx="2894631" cy="4296992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94" name="グループ化 93">
              <a:extLst>
                <a:ext uri="{FF2B5EF4-FFF2-40B4-BE49-F238E27FC236}">
                  <a16:creationId xmlns:a16="http://schemas.microsoft.com/office/drawing/2014/main" id="{7A566306-87E9-432E-BFF6-B83B0780FAC8}"/>
                </a:ext>
              </a:extLst>
            </p:cNvPr>
            <p:cNvGrpSpPr/>
            <p:nvPr/>
          </p:nvGrpSpPr>
          <p:grpSpPr>
            <a:xfrm>
              <a:off x="-3566160" y="687259"/>
              <a:ext cx="2894631" cy="4296992"/>
              <a:chOff x="3917738" y="7057808"/>
              <a:chExt cx="2894631" cy="4296992"/>
            </a:xfrm>
          </p:grpSpPr>
          <p:sp>
            <p:nvSpPr>
              <p:cNvPr id="95" name="四角形: 角を丸くする 94">
                <a:extLst>
                  <a:ext uri="{FF2B5EF4-FFF2-40B4-BE49-F238E27FC236}">
                    <a16:creationId xmlns:a16="http://schemas.microsoft.com/office/drawing/2014/main" id="{5F42C4B5-ADE1-47D8-8A85-1C124F463121}"/>
                  </a:ext>
                </a:extLst>
              </p:cNvPr>
              <p:cNvSpPr/>
              <p:nvPr/>
            </p:nvSpPr>
            <p:spPr>
              <a:xfrm>
                <a:off x="3928821" y="7057808"/>
                <a:ext cx="2881722" cy="776101"/>
              </a:xfrm>
              <a:prstGeom prst="roundRect">
                <a:avLst>
                  <a:gd name="adj" fmla="val 20028"/>
                </a:avLst>
              </a:prstGeom>
              <a:solidFill>
                <a:schemeClr val="bg1">
                  <a:lumMod val="85000"/>
                </a:schemeClr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grpSp>
            <p:nvGrpSpPr>
              <p:cNvPr id="96" name="グループ化 95">
                <a:extLst>
                  <a:ext uri="{FF2B5EF4-FFF2-40B4-BE49-F238E27FC236}">
                    <a16:creationId xmlns:a16="http://schemas.microsoft.com/office/drawing/2014/main" id="{AE68AEA2-6426-4F00-A394-CB643EEB9037}"/>
                  </a:ext>
                </a:extLst>
              </p:cNvPr>
              <p:cNvGrpSpPr/>
              <p:nvPr/>
            </p:nvGrpSpPr>
            <p:grpSpPr>
              <a:xfrm>
                <a:off x="3917738" y="7208449"/>
                <a:ext cx="2894631" cy="4146351"/>
                <a:chOff x="3917738" y="7208449"/>
                <a:chExt cx="2894631" cy="4146351"/>
              </a:xfrm>
            </p:grpSpPr>
            <p:sp>
              <p:nvSpPr>
                <p:cNvPr id="97" name="四角形: 角を丸くする 96">
                  <a:extLst>
                    <a:ext uri="{FF2B5EF4-FFF2-40B4-BE49-F238E27FC236}">
                      <a16:creationId xmlns:a16="http://schemas.microsoft.com/office/drawing/2014/main" id="{B3CFAAE1-3897-42D7-9B03-A575976C1CAE}"/>
                    </a:ext>
                  </a:extLst>
                </p:cNvPr>
                <p:cNvSpPr/>
                <p:nvPr/>
              </p:nvSpPr>
              <p:spPr>
                <a:xfrm>
                  <a:off x="3932101" y="9424830"/>
                  <a:ext cx="2879308" cy="1929970"/>
                </a:xfrm>
                <a:prstGeom prst="roundRect">
                  <a:avLst>
                    <a:gd name="adj" fmla="val 12567"/>
                  </a:avLst>
                </a:prstGeom>
                <a:solidFill>
                  <a:srgbClr val="33CCFF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98" name="正方形/長方形 97">
                  <a:extLst>
                    <a:ext uri="{FF2B5EF4-FFF2-40B4-BE49-F238E27FC236}">
                      <a16:creationId xmlns:a16="http://schemas.microsoft.com/office/drawing/2014/main" id="{1B1069E3-7646-428C-B4FA-D562A7F2B088}"/>
                    </a:ext>
                  </a:extLst>
                </p:cNvPr>
                <p:cNvSpPr/>
                <p:nvPr/>
              </p:nvSpPr>
              <p:spPr>
                <a:xfrm>
                  <a:off x="3932101" y="7697493"/>
                  <a:ext cx="2880268" cy="284858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grpSp>
              <p:nvGrpSpPr>
                <p:cNvPr id="99" name="グループ化 98">
                  <a:extLst>
                    <a:ext uri="{FF2B5EF4-FFF2-40B4-BE49-F238E27FC236}">
                      <a16:creationId xmlns:a16="http://schemas.microsoft.com/office/drawing/2014/main" id="{7A941EC8-3296-47DD-B65A-55EEA4E1C900}"/>
                    </a:ext>
                  </a:extLst>
                </p:cNvPr>
                <p:cNvGrpSpPr/>
                <p:nvPr/>
              </p:nvGrpSpPr>
              <p:grpSpPr>
                <a:xfrm>
                  <a:off x="5487054" y="10786757"/>
                  <a:ext cx="1040695" cy="458515"/>
                  <a:chOff x="9065552" y="12076098"/>
                  <a:chExt cx="1364342" cy="601109"/>
                </a:xfrm>
              </p:grpSpPr>
              <p:sp>
                <p:nvSpPr>
                  <p:cNvPr id="105" name="正方形/長方形 104">
                    <a:extLst>
                      <a:ext uri="{FF2B5EF4-FFF2-40B4-BE49-F238E27FC236}">
                        <a16:creationId xmlns:a16="http://schemas.microsoft.com/office/drawing/2014/main" id="{BB3CAF58-BE7F-468B-B3DD-40BE1F11D651}"/>
                      </a:ext>
                    </a:extLst>
                  </p:cNvPr>
                  <p:cNvSpPr/>
                  <p:nvPr/>
                </p:nvSpPr>
                <p:spPr>
                  <a:xfrm>
                    <a:off x="9065552" y="12132860"/>
                    <a:ext cx="1364342" cy="48731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grpSp>
                <p:nvGrpSpPr>
                  <p:cNvPr id="106" name="グループ化 105">
                    <a:extLst>
                      <a:ext uri="{FF2B5EF4-FFF2-40B4-BE49-F238E27FC236}">
                        <a16:creationId xmlns:a16="http://schemas.microsoft.com/office/drawing/2014/main" id="{082EC847-D1FA-4A9B-A189-2E11A9DC288C}"/>
                      </a:ext>
                    </a:extLst>
                  </p:cNvPr>
                  <p:cNvGrpSpPr/>
                  <p:nvPr/>
                </p:nvGrpSpPr>
                <p:grpSpPr>
                  <a:xfrm>
                    <a:off x="9128765" y="12076098"/>
                    <a:ext cx="1237915" cy="601109"/>
                    <a:chOff x="9258419" y="12211373"/>
                    <a:chExt cx="1490545" cy="723782"/>
                  </a:xfrm>
                </p:grpSpPr>
                <p:pic>
                  <p:nvPicPr>
                    <p:cNvPr id="107" name="図 106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3F910D57-B892-417B-A152-CD3FA0A4963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258419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8" name="図 107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9173925A-FBA0-4C5B-8F66-94155487092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0025182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00" name="テキスト ボックス 99">
                  <a:extLst>
                    <a:ext uri="{FF2B5EF4-FFF2-40B4-BE49-F238E27FC236}">
                      <a16:creationId xmlns:a16="http://schemas.microsoft.com/office/drawing/2014/main" id="{EC39E329-5632-4033-9E5D-145ED1C3BA93}"/>
                    </a:ext>
                  </a:extLst>
                </p:cNvPr>
                <p:cNvSpPr txBox="1"/>
                <p:nvPr/>
              </p:nvSpPr>
              <p:spPr>
                <a:xfrm>
                  <a:off x="4691307" y="10081111"/>
                  <a:ext cx="1738646" cy="41394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400" dirty="0">
                      <a:latin typeface="HGP創英角ｺﾞｼｯｸUB" panose="020B0900000000000000" pitchFamily="50" charset="-128"/>
                      <a:ea typeface="HGP創英角ｺﾞｼｯｸUB" panose="020B0900000000000000" pitchFamily="50" charset="-128"/>
                    </a:rPr>
                    <a:t>鈴木　美玲</a:t>
                  </a:r>
                </a:p>
              </p:txBody>
            </p:sp>
            <p:sp>
              <p:nvSpPr>
                <p:cNvPr id="101" name="テキスト ボックス 100">
                  <a:extLst>
                    <a:ext uri="{FF2B5EF4-FFF2-40B4-BE49-F238E27FC236}">
                      <a16:creationId xmlns:a16="http://schemas.microsoft.com/office/drawing/2014/main" id="{4EAB39B1-303B-467A-8080-2835656FD24E}"/>
                    </a:ext>
                  </a:extLst>
                </p:cNvPr>
                <p:cNvSpPr txBox="1"/>
                <p:nvPr/>
              </p:nvSpPr>
              <p:spPr>
                <a:xfrm>
                  <a:off x="4914034" y="7208449"/>
                  <a:ext cx="1538052" cy="3311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pc="300" dirty="0"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社員証</a:t>
                  </a:r>
                </a:p>
              </p:txBody>
            </p:sp>
            <p:sp>
              <p:nvSpPr>
                <p:cNvPr id="102" name="正方形/長方形 101">
                  <a:extLst>
                    <a:ext uri="{FF2B5EF4-FFF2-40B4-BE49-F238E27FC236}">
                      <a16:creationId xmlns:a16="http://schemas.microsoft.com/office/drawing/2014/main" id="{3DA31C38-B94D-43FE-A17E-E01194695636}"/>
                    </a:ext>
                  </a:extLst>
                </p:cNvPr>
                <p:cNvSpPr/>
                <p:nvPr/>
              </p:nvSpPr>
              <p:spPr>
                <a:xfrm>
                  <a:off x="4446574" y="7998793"/>
                  <a:ext cx="1803699" cy="199656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04" name="正方形/長方形 103">
                  <a:extLst>
                    <a:ext uri="{FF2B5EF4-FFF2-40B4-BE49-F238E27FC236}">
                      <a16:creationId xmlns:a16="http://schemas.microsoft.com/office/drawing/2014/main" id="{9768E668-B3FB-4C9D-827F-2FF9D2736411}"/>
                    </a:ext>
                  </a:extLst>
                </p:cNvPr>
                <p:cNvSpPr/>
                <p:nvPr/>
              </p:nvSpPr>
              <p:spPr>
                <a:xfrm>
                  <a:off x="3917738" y="7627041"/>
                  <a:ext cx="2881722" cy="229197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pic>
          <p:nvPicPr>
            <p:cNvPr id="54" name="図 53" descr="シャツ, 帽子, 鳥 が含まれている画像&#10;&#10;自動的に生成された説明">
              <a:extLst>
                <a:ext uri="{FF2B5EF4-FFF2-40B4-BE49-F238E27FC236}">
                  <a16:creationId xmlns:a16="http://schemas.microsoft.com/office/drawing/2014/main" id="{57009738-D53A-48AE-A259-B023FCE1795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945792" y="1800453"/>
              <a:ext cx="1681799" cy="1681799"/>
            </a:xfrm>
            <a:prstGeom prst="rect">
              <a:avLst/>
            </a:prstGeom>
          </p:spPr>
        </p:pic>
      </p:grp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4F44A521-DF65-4C1D-BC5C-942B09722643}"/>
              </a:ext>
            </a:extLst>
          </p:cNvPr>
          <p:cNvGrpSpPr/>
          <p:nvPr/>
        </p:nvGrpSpPr>
        <p:grpSpPr>
          <a:xfrm>
            <a:off x="6360327" y="1203530"/>
            <a:ext cx="3853967" cy="1021635"/>
            <a:chOff x="5542414" y="441069"/>
            <a:chExt cx="3853967" cy="1021635"/>
          </a:xfrm>
          <a:solidFill>
            <a:schemeClr val="bg1">
              <a:lumMod val="65000"/>
            </a:schemeClr>
          </a:solidFill>
        </p:grpSpPr>
        <p:sp>
          <p:nvSpPr>
            <p:cNvPr id="25" name="四角形: 角を丸くする 24">
              <a:extLst>
                <a:ext uri="{FF2B5EF4-FFF2-40B4-BE49-F238E27FC236}">
                  <a16:creationId xmlns:a16="http://schemas.microsoft.com/office/drawing/2014/main" id="{0484BFEF-C159-4724-89A2-01584B5ACF8D}"/>
                </a:ext>
              </a:extLst>
            </p:cNvPr>
            <p:cNvSpPr/>
            <p:nvPr/>
          </p:nvSpPr>
          <p:spPr>
            <a:xfrm>
              <a:off x="6415600" y="624369"/>
              <a:ext cx="2980781" cy="689188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77" name="楕円 176">
              <a:extLst>
                <a:ext uri="{FF2B5EF4-FFF2-40B4-BE49-F238E27FC236}">
                  <a16:creationId xmlns:a16="http://schemas.microsoft.com/office/drawing/2014/main" id="{5D960957-A26E-4DC0-8BFD-CB06F4FD4769}"/>
                </a:ext>
              </a:extLst>
            </p:cNvPr>
            <p:cNvSpPr/>
            <p:nvPr/>
          </p:nvSpPr>
          <p:spPr>
            <a:xfrm>
              <a:off x="5542414" y="441069"/>
              <a:ext cx="1021635" cy="1021635"/>
            </a:xfrm>
            <a:prstGeom prst="ellipse">
              <a:avLst/>
            </a:prstGeom>
            <a:grp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29" name="図 28" descr="アイコン が含まれている画像&#10;&#10;自動的に生成された説明">
              <a:extLst>
                <a:ext uri="{FF2B5EF4-FFF2-40B4-BE49-F238E27FC236}">
                  <a16:creationId xmlns:a16="http://schemas.microsoft.com/office/drawing/2014/main" id="{C3A18FF5-9476-42FC-BABA-D45EA25F469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7426" y="670825"/>
              <a:ext cx="549568" cy="549568"/>
            </a:xfrm>
            <a:prstGeom prst="rect">
              <a:avLst/>
            </a:prstGeom>
            <a:grpFill/>
          </p:spPr>
        </p:pic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AA73B435-FCFA-4E9C-A8BD-09286769C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759" y="1463612"/>
            <a:ext cx="2980781" cy="505307"/>
          </a:xfrm>
          <a:noFill/>
        </p:spPr>
        <p:txBody>
          <a:bodyPr>
            <a:normAutofit fontScale="90000"/>
          </a:bodyPr>
          <a:lstStyle/>
          <a:p>
            <a:r>
              <a:rPr kumimoji="1" lang="ja-JP" altLang="en-US" sz="2800" spc="-300" dirty="0">
                <a:solidFill>
                  <a:schemeClr val="bg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コミュニケーション</a:t>
            </a:r>
          </a:p>
        </p:txBody>
      </p:sp>
      <p:grpSp>
        <p:nvGrpSpPr>
          <p:cNvPr id="188" name="グループ化 187">
            <a:extLst>
              <a:ext uri="{FF2B5EF4-FFF2-40B4-BE49-F238E27FC236}">
                <a16:creationId xmlns:a16="http://schemas.microsoft.com/office/drawing/2014/main" id="{67A18E37-C418-43F5-9D20-7AEDFE169857}"/>
              </a:ext>
            </a:extLst>
          </p:cNvPr>
          <p:cNvGrpSpPr/>
          <p:nvPr/>
        </p:nvGrpSpPr>
        <p:grpSpPr>
          <a:xfrm>
            <a:off x="6726395" y="2631724"/>
            <a:ext cx="3853967" cy="1021635"/>
            <a:chOff x="5542414" y="441069"/>
            <a:chExt cx="3853967" cy="1021635"/>
          </a:xfrm>
          <a:solidFill>
            <a:srgbClr val="6495ED"/>
          </a:solidFill>
        </p:grpSpPr>
        <p:sp>
          <p:nvSpPr>
            <p:cNvPr id="189" name="四角形: 角を丸くする 188">
              <a:extLst>
                <a:ext uri="{FF2B5EF4-FFF2-40B4-BE49-F238E27FC236}">
                  <a16:creationId xmlns:a16="http://schemas.microsoft.com/office/drawing/2014/main" id="{CC4A2CAE-C801-4BE3-85DB-EFC11DCFEBDE}"/>
                </a:ext>
              </a:extLst>
            </p:cNvPr>
            <p:cNvSpPr/>
            <p:nvPr/>
          </p:nvSpPr>
          <p:spPr>
            <a:xfrm>
              <a:off x="6415600" y="649947"/>
              <a:ext cx="2980781" cy="66361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90" name="楕円 189">
              <a:extLst>
                <a:ext uri="{FF2B5EF4-FFF2-40B4-BE49-F238E27FC236}">
                  <a16:creationId xmlns:a16="http://schemas.microsoft.com/office/drawing/2014/main" id="{B451CD5D-8D36-4D71-A7BD-53DEA0B28C32}"/>
                </a:ext>
              </a:extLst>
            </p:cNvPr>
            <p:cNvSpPr/>
            <p:nvPr/>
          </p:nvSpPr>
          <p:spPr>
            <a:xfrm>
              <a:off x="5542414" y="441069"/>
              <a:ext cx="1021635" cy="1021635"/>
            </a:xfrm>
            <a:prstGeom prst="ellipse">
              <a:avLst/>
            </a:prstGeom>
            <a:grp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91" name="タイトル 1">
            <a:extLst>
              <a:ext uri="{FF2B5EF4-FFF2-40B4-BE49-F238E27FC236}">
                <a16:creationId xmlns:a16="http://schemas.microsoft.com/office/drawing/2014/main" id="{645DB8DB-18EE-44C7-BB0D-E22BC8B97A07}"/>
              </a:ext>
            </a:extLst>
          </p:cNvPr>
          <p:cNvSpPr txBox="1">
            <a:spLocks/>
          </p:cNvSpPr>
          <p:nvPr/>
        </p:nvSpPr>
        <p:spPr>
          <a:xfrm>
            <a:off x="8516492" y="2889887"/>
            <a:ext cx="1531183" cy="505307"/>
          </a:xfrm>
          <a:prstGeom prst="rect">
            <a:avLst/>
          </a:prstGeom>
          <a:noFill/>
        </p:spPr>
        <p:txBody>
          <a:bodyPr lIns="109728" tIns="109728" rIns="109728" bIns="9144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 spc="14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ja-JP" altLang="en-US" sz="2800" spc="600" dirty="0">
                <a:solidFill>
                  <a:schemeClr val="bg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苦労</a:t>
            </a:r>
          </a:p>
        </p:txBody>
      </p:sp>
      <p:pic>
        <p:nvPicPr>
          <p:cNvPr id="39" name="図 38" descr="アイコン&#10;&#10;自動的に生成された説明">
            <a:extLst>
              <a:ext uri="{FF2B5EF4-FFF2-40B4-BE49-F238E27FC236}">
                <a16:creationId xmlns:a16="http://schemas.microsoft.com/office/drawing/2014/main" id="{55C868F4-3E32-42AA-BBDF-E043EC32A13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5554" y="2744341"/>
            <a:ext cx="663610" cy="663610"/>
          </a:xfrm>
          <a:prstGeom prst="rect">
            <a:avLst/>
          </a:prstGeom>
        </p:spPr>
      </p:pic>
      <p:grpSp>
        <p:nvGrpSpPr>
          <p:cNvPr id="183" name="グループ化 182">
            <a:extLst>
              <a:ext uri="{FF2B5EF4-FFF2-40B4-BE49-F238E27FC236}">
                <a16:creationId xmlns:a16="http://schemas.microsoft.com/office/drawing/2014/main" id="{CD57E72F-6D9D-4273-8BA0-31249E33259B}"/>
              </a:ext>
            </a:extLst>
          </p:cNvPr>
          <p:cNvGrpSpPr/>
          <p:nvPr/>
        </p:nvGrpSpPr>
        <p:grpSpPr>
          <a:xfrm>
            <a:off x="7174408" y="4088984"/>
            <a:ext cx="3853967" cy="1021635"/>
            <a:chOff x="5542414" y="441069"/>
            <a:chExt cx="3853967" cy="1021635"/>
          </a:xfrm>
          <a:solidFill>
            <a:srgbClr val="FFA500"/>
          </a:solidFill>
        </p:grpSpPr>
        <p:sp>
          <p:nvSpPr>
            <p:cNvPr id="184" name="四角形: 角を丸くする 183">
              <a:extLst>
                <a:ext uri="{FF2B5EF4-FFF2-40B4-BE49-F238E27FC236}">
                  <a16:creationId xmlns:a16="http://schemas.microsoft.com/office/drawing/2014/main" id="{7A558173-108F-4836-8FE4-EB453EF24875}"/>
                </a:ext>
              </a:extLst>
            </p:cNvPr>
            <p:cNvSpPr/>
            <p:nvPr/>
          </p:nvSpPr>
          <p:spPr>
            <a:xfrm>
              <a:off x="6415600" y="646497"/>
              <a:ext cx="2980781" cy="6289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85" name="楕円 184">
              <a:extLst>
                <a:ext uri="{FF2B5EF4-FFF2-40B4-BE49-F238E27FC236}">
                  <a16:creationId xmlns:a16="http://schemas.microsoft.com/office/drawing/2014/main" id="{7C7E3720-9110-41E4-AB3C-DA7934DE4EF1}"/>
                </a:ext>
              </a:extLst>
            </p:cNvPr>
            <p:cNvSpPr/>
            <p:nvPr/>
          </p:nvSpPr>
          <p:spPr>
            <a:xfrm>
              <a:off x="5542414" y="441069"/>
              <a:ext cx="1021635" cy="1021635"/>
            </a:xfrm>
            <a:prstGeom prst="ellipse">
              <a:avLst/>
            </a:prstGeom>
            <a:grp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41" name="図 40" descr="アイコン&#10;&#10;自動的に生成された説明">
            <a:extLst>
              <a:ext uri="{FF2B5EF4-FFF2-40B4-BE49-F238E27FC236}">
                <a16:creationId xmlns:a16="http://schemas.microsoft.com/office/drawing/2014/main" id="{7CD5BE34-CB9C-418F-A086-BC3BE51283F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7825" y="4209175"/>
            <a:ext cx="698157" cy="698157"/>
          </a:xfrm>
          <a:prstGeom prst="rect">
            <a:avLst/>
          </a:prstGeom>
        </p:spPr>
      </p:pic>
      <p:sp>
        <p:nvSpPr>
          <p:cNvPr id="186" name="タイトル 1">
            <a:extLst>
              <a:ext uri="{FF2B5EF4-FFF2-40B4-BE49-F238E27FC236}">
                <a16:creationId xmlns:a16="http://schemas.microsoft.com/office/drawing/2014/main" id="{3C9D84B9-7364-4E98-BA15-7FF88DCAF8A9}"/>
              </a:ext>
            </a:extLst>
          </p:cNvPr>
          <p:cNvSpPr txBox="1">
            <a:spLocks/>
          </p:cNvSpPr>
          <p:nvPr/>
        </p:nvSpPr>
        <p:spPr>
          <a:xfrm>
            <a:off x="8914776" y="4308692"/>
            <a:ext cx="2116599" cy="505307"/>
          </a:xfrm>
          <a:prstGeom prst="rect">
            <a:avLst/>
          </a:prstGeom>
          <a:noFill/>
        </p:spPr>
        <p:txBody>
          <a:bodyPr lIns="109728" tIns="109728" rIns="109728" bIns="9144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 spc="14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ja-JP" altLang="en-US" sz="2800" spc="600" dirty="0">
                <a:solidFill>
                  <a:schemeClr val="bg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成長</a:t>
            </a:r>
          </a:p>
        </p:txBody>
      </p:sp>
    </p:spTree>
    <p:extLst>
      <p:ext uri="{BB962C8B-B14F-4D97-AF65-F5344CB8AC3E}">
        <p14:creationId xmlns:p14="http://schemas.microsoft.com/office/powerpoint/2010/main" val="19812650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D2A15C0A-F2C6-4F4C-BFC6-245CCC73960E}"/>
              </a:ext>
            </a:extLst>
          </p:cNvPr>
          <p:cNvGrpSpPr/>
          <p:nvPr/>
        </p:nvGrpSpPr>
        <p:grpSpPr>
          <a:xfrm>
            <a:off x="0" y="-37660"/>
            <a:ext cx="12192000" cy="6858000"/>
            <a:chOff x="-17360" y="0"/>
            <a:chExt cx="12192000" cy="6858000"/>
          </a:xfrm>
        </p:grpSpPr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068917BC-28CD-4278-89B8-D1B2E5885BF3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80E775C6-67B6-43B6-B26B-16CE74985FEE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20" name="正方形/長方形 19">
                  <a:extLst>
                    <a:ext uri="{FF2B5EF4-FFF2-40B4-BE49-F238E27FC236}">
                      <a16:creationId xmlns:a16="http://schemas.microsoft.com/office/drawing/2014/main" id="{8F96FCF4-E53F-477F-8B84-820EBBA943F8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1" name="正方形/長方形 20">
                  <a:extLst>
                    <a:ext uri="{FF2B5EF4-FFF2-40B4-BE49-F238E27FC236}">
                      <a16:creationId xmlns:a16="http://schemas.microsoft.com/office/drawing/2014/main" id="{D594D4FC-5A5A-4334-8293-FD3E1A07DF85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19" name="正方形/長方形 18">
                <a:extLst>
                  <a:ext uri="{FF2B5EF4-FFF2-40B4-BE49-F238E27FC236}">
                    <a16:creationId xmlns:a16="http://schemas.microsoft.com/office/drawing/2014/main" id="{42F46C5C-A659-45A1-834F-059798395EC6}"/>
                  </a:ext>
                </a:extLst>
              </p:cNvPr>
              <p:cNvSpPr/>
              <p:nvPr/>
            </p:nvSpPr>
            <p:spPr>
              <a:xfrm>
                <a:off x="233403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" name="グループ化 5">
              <a:extLst>
                <a:ext uri="{FF2B5EF4-FFF2-40B4-BE49-F238E27FC236}">
                  <a16:creationId xmlns:a16="http://schemas.microsoft.com/office/drawing/2014/main" id="{33CA8828-D3D6-4876-9389-3D5490FAA8BC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9" name="図 8" descr="アイコン&#10;&#10;自動的に生成された説明">
                <a:extLst>
                  <a:ext uri="{FF2B5EF4-FFF2-40B4-BE49-F238E27FC236}">
                    <a16:creationId xmlns:a16="http://schemas.microsoft.com/office/drawing/2014/main" id="{573EC776-B3A3-44D0-A18B-2D6BBC3B89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10" name="グループ化 9">
                <a:extLst>
                  <a:ext uri="{FF2B5EF4-FFF2-40B4-BE49-F238E27FC236}">
                    <a16:creationId xmlns:a16="http://schemas.microsoft.com/office/drawing/2014/main" id="{55D6D2ED-6AA1-42BB-9680-699245B997DA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16" name="正方形/長方形 15">
                  <a:extLst>
                    <a:ext uri="{FF2B5EF4-FFF2-40B4-BE49-F238E27FC236}">
                      <a16:creationId xmlns:a16="http://schemas.microsoft.com/office/drawing/2014/main" id="{C5127357-42C6-48B6-A865-7C5E73F70921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7" name="正方形/長方形 16">
                  <a:extLst>
                    <a:ext uri="{FF2B5EF4-FFF2-40B4-BE49-F238E27FC236}">
                      <a16:creationId xmlns:a16="http://schemas.microsoft.com/office/drawing/2014/main" id="{C168EF82-EEFB-482E-811A-54F01E3A6983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11" name="グループ化 10">
                <a:extLst>
                  <a:ext uri="{FF2B5EF4-FFF2-40B4-BE49-F238E27FC236}">
                    <a16:creationId xmlns:a16="http://schemas.microsoft.com/office/drawing/2014/main" id="{8F0349A4-5712-4C00-8B21-A421DD2487A1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14" name="二等辺三角形 13">
                  <a:extLst>
                    <a:ext uri="{FF2B5EF4-FFF2-40B4-BE49-F238E27FC236}">
                      <a16:creationId xmlns:a16="http://schemas.microsoft.com/office/drawing/2014/main" id="{36564E86-9278-401B-84C1-4FB4EA87C0D9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15" name="直線コネクタ 14">
                  <a:extLst>
                    <a:ext uri="{FF2B5EF4-FFF2-40B4-BE49-F238E27FC236}">
                      <a16:creationId xmlns:a16="http://schemas.microsoft.com/office/drawing/2014/main" id="{31AED462-3E04-4798-8BB3-A36558EE8E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" name="正方形/長方形 11">
                <a:extLst>
                  <a:ext uri="{FF2B5EF4-FFF2-40B4-BE49-F238E27FC236}">
                    <a16:creationId xmlns:a16="http://schemas.microsoft.com/office/drawing/2014/main" id="{976C6136-9441-431A-B9B0-89FD960C419E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13" name="図 12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914B9F36-EA41-42C8-9A0B-CB75A72BED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33135AF3-E0E6-43C1-8E1C-6F9ACC2EC7E2}"/>
                </a:ext>
              </a:extLst>
            </p:cNvPr>
            <p:cNvSpPr/>
            <p:nvPr/>
          </p:nvSpPr>
          <p:spPr>
            <a:xfrm>
              <a:off x="20365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楕円 7">
              <a:extLst>
                <a:ext uri="{FF2B5EF4-FFF2-40B4-BE49-F238E27FC236}">
                  <a16:creationId xmlns:a16="http://schemas.microsoft.com/office/drawing/2014/main" id="{FE9785A7-584C-4CB4-A1F0-75F53641FF02}"/>
                </a:ext>
              </a:extLst>
            </p:cNvPr>
            <p:cNvSpPr/>
            <p:nvPr/>
          </p:nvSpPr>
          <p:spPr>
            <a:xfrm>
              <a:off x="1700023" y="6081371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AB7E6A-9D3C-4070-B035-BB5605649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7651" y="8193530"/>
            <a:ext cx="6621317" cy="3145725"/>
          </a:xfrm>
        </p:spPr>
        <p:txBody>
          <a:bodyPr/>
          <a:lstStyle/>
          <a:p>
            <a:r>
              <a:rPr kumimoji="1" lang="ja-JP" altLang="en-US" dirty="0"/>
              <a:t>神部（</a:t>
            </a:r>
            <a:r>
              <a:rPr kumimoji="1" lang="en-US" altLang="ja-JP" dirty="0"/>
              <a:t>DBA</a:t>
            </a:r>
            <a:r>
              <a:rPr kumimoji="1" lang="ja-JP" altLang="en-US" dirty="0"/>
              <a:t>）</a:t>
            </a:r>
            <a:endParaRPr kumimoji="1" lang="en-US" altLang="ja-JP" dirty="0"/>
          </a:p>
          <a:p>
            <a:r>
              <a:rPr kumimoji="1" lang="ja-JP" altLang="en-US" dirty="0"/>
              <a:t>栗川（発表）</a:t>
            </a:r>
            <a:endParaRPr kumimoji="1" lang="en-US" altLang="ja-JP" dirty="0"/>
          </a:p>
          <a:p>
            <a:r>
              <a:rPr kumimoji="1" lang="ja-JP" altLang="en-US" dirty="0"/>
              <a:t>鈴木（コミュニケーション）</a:t>
            </a:r>
            <a:endParaRPr kumimoji="1" lang="en-US" altLang="ja-JP" dirty="0"/>
          </a:p>
          <a:p>
            <a:r>
              <a:rPr kumimoji="1" lang="ja-JP" altLang="en-US" dirty="0"/>
              <a:t>野村（リーダー）</a:t>
            </a:r>
            <a:endParaRPr kumimoji="1" lang="en-US" altLang="ja-JP" dirty="0"/>
          </a:p>
          <a:p>
            <a:r>
              <a:rPr kumimoji="1" lang="ja-JP" altLang="en-US" dirty="0"/>
              <a:t>羽田（品質</a:t>
            </a:r>
            <a:r>
              <a:rPr kumimoji="1" lang="en-US" altLang="ja-JP" dirty="0"/>
              <a:t>/</a:t>
            </a:r>
            <a:r>
              <a:rPr kumimoji="1" lang="ja-JP" altLang="en-US" dirty="0"/>
              <a:t>構成）</a:t>
            </a:r>
          </a:p>
        </p:txBody>
      </p:sp>
      <p:grpSp>
        <p:nvGrpSpPr>
          <p:cNvPr id="77" name="グループ化 76">
            <a:extLst>
              <a:ext uri="{FF2B5EF4-FFF2-40B4-BE49-F238E27FC236}">
                <a16:creationId xmlns:a16="http://schemas.microsoft.com/office/drawing/2014/main" id="{E3289599-82B1-4F3E-A283-7BD71357746E}"/>
              </a:ext>
            </a:extLst>
          </p:cNvPr>
          <p:cNvGrpSpPr/>
          <p:nvPr/>
        </p:nvGrpSpPr>
        <p:grpSpPr>
          <a:xfrm>
            <a:off x="-11208606" y="-250688"/>
            <a:ext cx="2922219" cy="4296992"/>
            <a:chOff x="3890150" y="7057808"/>
            <a:chExt cx="2922219" cy="4296992"/>
          </a:xfrm>
        </p:grpSpPr>
        <p:sp>
          <p:nvSpPr>
            <p:cNvPr id="62" name="四角形: 角を丸くする 61">
              <a:extLst>
                <a:ext uri="{FF2B5EF4-FFF2-40B4-BE49-F238E27FC236}">
                  <a16:creationId xmlns:a16="http://schemas.microsoft.com/office/drawing/2014/main" id="{93933929-F8D7-4A65-9D5D-2C075CD66010}"/>
                </a:ext>
              </a:extLst>
            </p:cNvPr>
            <p:cNvSpPr/>
            <p:nvPr/>
          </p:nvSpPr>
          <p:spPr>
            <a:xfrm>
              <a:off x="3928821" y="7057808"/>
              <a:ext cx="2881722" cy="776101"/>
            </a:xfrm>
            <a:prstGeom prst="roundRect">
              <a:avLst>
                <a:gd name="adj" fmla="val 20028"/>
              </a:avLst>
            </a:prstGeom>
            <a:solidFill>
              <a:schemeClr val="bg1">
                <a:lumMod val="85000"/>
              </a:schemeClr>
            </a:solidFill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C33CB77A-1062-4752-9FC8-779DDEF2F439}"/>
                </a:ext>
              </a:extLst>
            </p:cNvPr>
            <p:cNvGrpSpPr/>
            <p:nvPr/>
          </p:nvGrpSpPr>
          <p:grpSpPr>
            <a:xfrm>
              <a:off x="3890150" y="7154476"/>
              <a:ext cx="2922219" cy="4200324"/>
              <a:chOff x="3890150" y="7154476"/>
              <a:chExt cx="2922219" cy="4200324"/>
            </a:xfrm>
          </p:grpSpPr>
          <p:sp>
            <p:nvSpPr>
              <p:cNvPr id="64" name="四角形: 角を丸くする 63">
                <a:extLst>
                  <a:ext uri="{FF2B5EF4-FFF2-40B4-BE49-F238E27FC236}">
                    <a16:creationId xmlns:a16="http://schemas.microsoft.com/office/drawing/2014/main" id="{FC47EAB7-2571-4949-A98B-0495A63D9F90}"/>
                  </a:ext>
                </a:extLst>
              </p:cNvPr>
              <p:cNvSpPr/>
              <p:nvPr/>
            </p:nvSpPr>
            <p:spPr>
              <a:xfrm>
                <a:off x="3932101" y="9424830"/>
                <a:ext cx="2879308" cy="1929970"/>
              </a:xfrm>
              <a:prstGeom prst="roundRect">
                <a:avLst>
                  <a:gd name="adj" fmla="val 12567"/>
                </a:avLst>
              </a:prstGeom>
              <a:solidFill>
                <a:srgbClr val="33CCFF"/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99429FDD-50BF-4F5D-BDB8-CAA1255FB3A6}"/>
                  </a:ext>
                </a:extLst>
              </p:cNvPr>
              <p:cNvSpPr/>
              <p:nvPr/>
            </p:nvSpPr>
            <p:spPr>
              <a:xfrm>
                <a:off x="3932101" y="7697493"/>
                <a:ext cx="2880268" cy="2848588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FA73E6C0-DCE8-4932-BB4D-F73F23FC8271}"/>
                  </a:ext>
                </a:extLst>
              </p:cNvPr>
              <p:cNvGrpSpPr/>
              <p:nvPr/>
            </p:nvGrpSpPr>
            <p:grpSpPr>
              <a:xfrm>
                <a:off x="5487054" y="10786757"/>
                <a:ext cx="1040695" cy="458515"/>
                <a:chOff x="9065552" y="12076098"/>
                <a:chExt cx="1364342" cy="601109"/>
              </a:xfrm>
            </p:grpSpPr>
            <p:sp>
              <p:nvSpPr>
                <p:cNvPr id="67" name="正方形/長方形 66">
                  <a:extLst>
                    <a:ext uri="{FF2B5EF4-FFF2-40B4-BE49-F238E27FC236}">
                      <a16:creationId xmlns:a16="http://schemas.microsoft.com/office/drawing/2014/main" id="{C2A1C334-1C71-4D7D-9D07-DC3B418CE21D}"/>
                    </a:ext>
                  </a:extLst>
                </p:cNvPr>
                <p:cNvSpPr/>
                <p:nvPr/>
              </p:nvSpPr>
              <p:spPr>
                <a:xfrm>
                  <a:off x="9065552" y="12132860"/>
                  <a:ext cx="1364342" cy="4873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68" name="グループ化 67">
                  <a:extLst>
                    <a:ext uri="{FF2B5EF4-FFF2-40B4-BE49-F238E27FC236}">
                      <a16:creationId xmlns:a16="http://schemas.microsoft.com/office/drawing/2014/main" id="{07AD2679-803E-4421-84BD-AE596AC75B73}"/>
                    </a:ext>
                  </a:extLst>
                </p:cNvPr>
                <p:cNvGrpSpPr/>
                <p:nvPr/>
              </p:nvGrpSpPr>
              <p:grpSpPr>
                <a:xfrm>
                  <a:off x="9128765" y="12076098"/>
                  <a:ext cx="1237915" cy="601109"/>
                  <a:chOff x="9258419" y="12211373"/>
                  <a:chExt cx="1490545" cy="723782"/>
                </a:xfrm>
              </p:grpSpPr>
              <p:pic>
                <p:nvPicPr>
                  <p:cNvPr id="69" name="図 68" descr="アイコン&#10;&#10;自動的に生成された説明">
                    <a:extLst>
                      <a:ext uri="{FF2B5EF4-FFF2-40B4-BE49-F238E27FC236}">
                        <a16:creationId xmlns:a16="http://schemas.microsoft.com/office/drawing/2014/main" id="{BFE8ACBD-FAC8-48AC-95DD-657AC444214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258419" y="12211373"/>
                    <a:ext cx="723782" cy="723782"/>
                  </a:xfrm>
                  <a:prstGeom prst="rect">
                    <a:avLst/>
                  </a:prstGeom>
                </p:spPr>
              </p:pic>
              <p:pic>
                <p:nvPicPr>
                  <p:cNvPr id="70" name="図 69" descr="アイコン&#10;&#10;自動的に生成された説明">
                    <a:extLst>
                      <a:ext uri="{FF2B5EF4-FFF2-40B4-BE49-F238E27FC236}">
                        <a16:creationId xmlns:a16="http://schemas.microsoft.com/office/drawing/2014/main" id="{AAEB235F-0C27-4E1E-8CB8-D88EB255084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0025182" y="12211373"/>
                    <a:ext cx="723782" cy="723782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55" name="テキスト ボックス 54">
                <a:extLst>
                  <a:ext uri="{FF2B5EF4-FFF2-40B4-BE49-F238E27FC236}">
                    <a16:creationId xmlns:a16="http://schemas.microsoft.com/office/drawing/2014/main" id="{4F546286-F530-43F8-ACA5-59C46A7B0EBC}"/>
                  </a:ext>
                </a:extLst>
              </p:cNvPr>
              <p:cNvSpPr txBox="1"/>
              <p:nvPr/>
            </p:nvSpPr>
            <p:spPr>
              <a:xfrm>
                <a:off x="4592515" y="10029626"/>
                <a:ext cx="180369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2000" dirty="0"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はらペコーぬ</a:t>
                </a:r>
              </a:p>
            </p:txBody>
          </p:sp>
          <p:sp>
            <p:nvSpPr>
              <p:cNvPr id="73" name="テキスト ボックス 72">
                <a:extLst>
                  <a:ext uri="{FF2B5EF4-FFF2-40B4-BE49-F238E27FC236}">
                    <a16:creationId xmlns:a16="http://schemas.microsoft.com/office/drawing/2014/main" id="{6D86454F-2F08-4F01-98F2-348314D85360}"/>
                  </a:ext>
                </a:extLst>
              </p:cNvPr>
              <p:cNvSpPr txBox="1"/>
              <p:nvPr/>
            </p:nvSpPr>
            <p:spPr>
              <a:xfrm>
                <a:off x="4840133" y="7154476"/>
                <a:ext cx="116726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2000" spc="300" dirty="0"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社員証</a:t>
                </a:r>
              </a:p>
            </p:txBody>
          </p:sp>
          <p:sp>
            <p:nvSpPr>
              <p:cNvPr id="72" name="正方形/長方形 71">
                <a:extLst>
                  <a:ext uri="{FF2B5EF4-FFF2-40B4-BE49-F238E27FC236}">
                    <a16:creationId xmlns:a16="http://schemas.microsoft.com/office/drawing/2014/main" id="{13B0E89C-A086-4F51-AB12-61EB61258DB0}"/>
                  </a:ext>
                </a:extLst>
              </p:cNvPr>
              <p:cNvSpPr/>
              <p:nvPr/>
            </p:nvSpPr>
            <p:spPr>
              <a:xfrm>
                <a:off x="4446574" y="7998793"/>
                <a:ext cx="1803699" cy="199656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34" name="図 33" descr="図形, 円&#10;&#10;自動的に生成された説明">
                <a:extLst>
                  <a:ext uri="{FF2B5EF4-FFF2-40B4-BE49-F238E27FC236}">
                    <a16:creationId xmlns:a16="http://schemas.microsoft.com/office/drawing/2014/main" id="{ADDC8164-31ED-4F3D-9286-DD66C8802E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10274" y="7986938"/>
                <a:ext cx="1485726" cy="2003399"/>
              </a:xfrm>
              <a:prstGeom prst="rect">
                <a:avLst/>
              </a:prstGeom>
            </p:spPr>
          </p:pic>
          <p:sp>
            <p:nvSpPr>
              <p:cNvPr id="63" name="正方形/長方形 62">
                <a:extLst>
                  <a:ext uri="{FF2B5EF4-FFF2-40B4-BE49-F238E27FC236}">
                    <a16:creationId xmlns:a16="http://schemas.microsoft.com/office/drawing/2014/main" id="{88823479-5BCE-44FD-ADE0-AB0DF3B112AA}"/>
                  </a:ext>
                </a:extLst>
              </p:cNvPr>
              <p:cNvSpPr/>
              <p:nvPr/>
            </p:nvSpPr>
            <p:spPr>
              <a:xfrm>
                <a:off x="3890150" y="7627042"/>
                <a:ext cx="2908444" cy="214984"/>
              </a:xfrm>
              <a:prstGeom prst="rect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170" name="グループ化 169">
            <a:extLst>
              <a:ext uri="{FF2B5EF4-FFF2-40B4-BE49-F238E27FC236}">
                <a16:creationId xmlns:a16="http://schemas.microsoft.com/office/drawing/2014/main" id="{F10E8290-0A7F-4FEA-9D69-56AC0675F56C}"/>
              </a:ext>
            </a:extLst>
          </p:cNvPr>
          <p:cNvGrpSpPr/>
          <p:nvPr/>
        </p:nvGrpSpPr>
        <p:grpSpPr>
          <a:xfrm>
            <a:off x="13307695" y="-183764"/>
            <a:ext cx="2908444" cy="4296992"/>
            <a:chOff x="-3564251" y="5274437"/>
            <a:chExt cx="2908444" cy="4296992"/>
          </a:xfrm>
        </p:grpSpPr>
        <p:grpSp>
          <p:nvGrpSpPr>
            <p:cNvPr id="125" name="グループ化 124">
              <a:extLst>
                <a:ext uri="{FF2B5EF4-FFF2-40B4-BE49-F238E27FC236}">
                  <a16:creationId xmlns:a16="http://schemas.microsoft.com/office/drawing/2014/main" id="{E47B4053-5DF3-4F8A-8B77-94D0F8EAB3FF}"/>
                </a:ext>
              </a:extLst>
            </p:cNvPr>
            <p:cNvGrpSpPr/>
            <p:nvPr/>
          </p:nvGrpSpPr>
          <p:grpSpPr>
            <a:xfrm>
              <a:off x="-3564251" y="5274437"/>
              <a:ext cx="2908444" cy="4296992"/>
              <a:chOff x="3919647" y="7057808"/>
              <a:chExt cx="2908444" cy="4296992"/>
            </a:xfrm>
          </p:grpSpPr>
          <p:sp>
            <p:nvSpPr>
              <p:cNvPr id="126" name="四角形: 角を丸くする 125">
                <a:extLst>
                  <a:ext uri="{FF2B5EF4-FFF2-40B4-BE49-F238E27FC236}">
                    <a16:creationId xmlns:a16="http://schemas.microsoft.com/office/drawing/2014/main" id="{1611772D-6AA7-4991-AE98-7CF1E9F0E1DA}"/>
                  </a:ext>
                </a:extLst>
              </p:cNvPr>
              <p:cNvSpPr/>
              <p:nvPr/>
            </p:nvSpPr>
            <p:spPr>
              <a:xfrm>
                <a:off x="3942469" y="7057808"/>
                <a:ext cx="2879074" cy="776101"/>
              </a:xfrm>
              <a:prstGeom prst="roundRect">
                <a:avLst>
                  <a:gd name="adj" fmla="val 20028"/>
                </a:avLst>
              </a:prstGeom>
              <a:solidFill>
                <a:schemeClr val="bg1">
                  <a:lumMod val="85000"/>
                </a:schemeClr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27" name="グループ化 126">
                <a:extLst>
                  <a:ext uri="{FF2B5EF4-FFF2-40B4-BE49-F238E27FC236}">
                    <a16:creationId xmlns:a16="http://schemas.microsoft.com/office/drawing/2014/main" id="{0BE800D3-CFD5-4BCC-AA85-F1B44A6E7D9A}"/>
                  </a:ext>
                </a:extLst>
              </p:cNvPr>
              <p:cNvGrpSpPr/>
              <p:nvPr/>
            </p:nvGrpSpPr>
            <p:grpSpPr>
              <a:xfrm>
                <a:off x="3919647" y="7154476"/>
                <a:ext cx="2908444" cy="4200324"/>
                <a:chOff x="3919647" y="7154476"/>
                <a:chExt cx="2908444" cy="4200324"/>
              </a:xfrm>
            </p:grpSpPr>
            <p:sp>
              <p:nvSpPr>
                <p:cNvPr id="128" name="四角形: 角を丸くする 127">
                  <a:extLst>
                    <a:ext uri="{FF2B5EF4-FFF2-40B4-BE49-F238E27FC236}">
                      <a16:creationId xmlns:a16="http://schemas.microsoft.com/office/drawing/2014/main" id="{DF3D4C59-0444-47F7-A344-E8B3D5DABF22}"/>
                    </a:ext>
                  </a:extLst>
                </p:cNvPr>
                <p:cNvSpPr/>
                <p:nvPr/>
              </p:nvSpPr>
              <p:spPr>
                <a:xfrm>
                  <a:off x="3932101" y="9424830"/>
                  <a:ext cx="2879308" cy="1929970"/>
                </a:xfrm>
                <a:prstGeom prst="roundRect">
                  <a:avLst>
                    <a:gd name="adj" fmla="val 12567"/>
                  </a:avLst>
                </a:prstGeom>
                <a:solidFill>
                  <a:srgbClr val="33CCFF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29" name="正方形/長方形 128">
                  <a:extLst>
                    <a:ext uri="{FF2B5EF4-FFF2-40B4-BE49-F238E27FC236}">
                      <a16:creationId xmlns:a16="http://schemas.microsoft.com/office/drawing/2014/main" id="{31633B6B-6E7B-4A26-8AEC-169BCB4539A8}"/>
                    </a:ext>
                  </a:extLst>
                </p:cNvPr>
                <p:cNvSpPr/>
                <p:nvPr/>
              </p:nvSpPr>
              <p:spPr>
                <a:xfrm>
                  <a:off x="3932101" y="7697493"/>
                  <a:ext cx="2880268" cy="284858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30" name="グループ化 129">
                  <a:extLst>
                    <a:ext uri="{FF2B5EF4-FFF2-40B4-BE49-F238E27FC236}">
                      <a16:creationId xmlns:a16="http://schemas.microsoft.com/office/drawing/2014/main" id="{C8AA573E-13BA-4955-9C44-AFF4EE304AA0}"/>
                    </a:ext>
                  </a:extLst>
                </p:cNvPr>
                <p:cNvGrpSpPr/>
                <p:nvPr/>
              </p:nvGrpSpPr>
              <p:grpSpPr>
                <a:xfrm>
                  <a:off x="5487054" y="10786757"/>
                  <a:ext cx="1040695" cy="458515"/>
                  <a:chOff x="9065552" y="12076098"/>
                  <a:chExt cx="1364342" cy="601109"/>
                </a:xfrm>
              </p:grpSpPr>
              <p:sp>
                <p:nvSpPr>
                  <p:cNvPr id="135" name="正方形/長方形 134">
                    <a:extLst>
                      <a:ext uri="{FF2B5EF4-FFF2-40B4-BE49-F238E27FC236}">
                        <a16:creationId xmlns:a16="http://schemas.microsoft.com/office/drawing/2014/main" id="{6D5B1B9A-1CB3-4E21-A03C-B03F2101A599}"/>
                      </a:ext>
                    </a:extLst>
                  </p:cNvPr>
                  <p:cNvSpPr/>
                  <p:nvPr/>
                </p:nvSpPr>
                <p:spPr>
                  <a:xfrm>
                    <a:off x="9065552" y="12132860"/>
                    <a:ext cx="1364342" cy="48731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grpSp>
                <p:nvGrpSpPr>
                  <p:cNvPr id="136" name="グループ化 135">
                    <a:extLst>
                      <a:ext uri="{FF2B5EF4-FFF2-40B4-BE49-F238E27FC236}">
                        <a16:creationId xmlns:a16="http://schemas.microsoft.com/office/drawing/2014/main" id="{71599BFC-012A-4D94-8F26-EA5DF855ABF4}"/>
                      </a:ext>
                    </a:extLst>
                  </p:cNvPr>
                  <p:cNvGrpSpPr/>
                  <p:nvPr/>
                </p:nvGrpSpPr>
                <p:grpSpPr>
                  <a:xfrm>
                    <a:off x="9128765" y="12076098"/>
                    <a:ext cx="1237915" cy="601109"/>
                    <a:chOff x="9258419" y="12211373"/>
                    <a:chExt cx="1490545" cy="723782"/>
                  </a:xfrm>
                </p:grpSpPr>
                <p:pic>
                  <p:nvPicPr>
                    <p:cNvPr id="137" name="図 136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65DC7CCD-B3C9-440F-B756-A91D983B17D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258419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38" name="図 137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E5575BE9-CC93-4ACF-AAF5-DC2B6CB363E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0025182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32" name="テキスト ボックス 131">
                  <a:extLst>
                    <a:ext uri="{FF2B5EF4-FFF2-40B4-BE49-F238E27FC236}">
                      <a16:creationId xmlns:a16="http://schemas.microsoft.com/office/drawing/2014/main" id="{DA945294-4063-43F5-BC8D-37FBFAF9E1A0}"/>
                    </a:ext>
                  </a:extLst>
                </p:cNvPr>
                <p:cNvSpPr txBox="1"/>
                <p:nvPr/>
              </p:nvSpPr>
              <p:spPr>
                <a:xfrm>
                  <a:off x="4840133" y="7154476"/>
                  <a:ext cx="116726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spc="300" dirty="0"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社員証</a:t>
                  </a:r>
                </a:p>
              </p:txBody>
            </p:sp>
            <p:sp>
              <p:nvSpPr>
                <p:cNvPr id="133" name="正方形/長方形 132">
                  <a:extLst>
                    <a:ext uri="{FF2B5EF4-FFF2-40B4-BE49-F238E27FC236}">
                      <a16:creationId xmlns:a16="http://schemas.microsoft.com/office/drawing/2014/main" id="{3E01CC8E-7A70-4E9F-BB57-B6B4240EA501}"/>
                    </a:ext>
                  </a:extLst>
                </p:cNvPr>
                <p:cNvSpPr/>
                <p:nvPr/>
              </p:nvSpPr>
              <p:spPr>
                <a:xfrm>
                  <a:off x="4446574" y="7998793"/>
                  <a:ext cx="1803699" cy="199656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34" name="正方形/長方形 133">
                  <a:extLst>
                    <a:ext uri="{FF2B5EF4-FFF2-40B4-BE49-F238E27FC236}">
                      <a16:creationId xmlns:a16="http://schemas.microsoft.com/office/drawing/2014/main" id="{8764A202-0924-4DA5-B56D-F865A65F5861}"/>
                    </a:ext>
                  </a:extLst>
                </p:cNvPr>
                <p:cNvSpPr/>
                <p:nvPr/>
              </p:nvSpPr>
              <p:spPr>
                <a:xfrm>
                  <a:off x="3919647" y="7627042"/>
                  <a:ext cx="2908444" cy="214984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pic>
          <p:nvPicPr>
            <p:cNvPr id="139" name="図 138" descr="シャツ, 帽子, 鳥 が含まれている画像&#10;&#10;自動的に生成された説明">
              <a:extLst>
                <a:ext uri="{FF2B5EF4-FFF2-40B4-BE49-F238E27FC236}">
                  <a16:creationId xmlns:a16="http://schemas.microsoft.com/office/drawing/2014/main" id="{02F6B478-D3BB-465F-9CDA-0DDD82B40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945792" y="6387631"/>
              <a:ext cx="1681799" cy="1681799"/>
            </a:xfrm>
            <a:prstGeom prst="rect">
              <a:avLst/>
            </a:prstGeom>
          </p:spPr>
        </p:pic>
      </p:grpSp>
      <p:grpSp>
        <p:nvGrpSpPr>
          <p:cNvPr id="174" name="グループ化 173">
            <a:extLst>
              <a:ext uri="{FF2B5EF4-FFF2-40B4-BE49-F238E27FC236}">
                <a16:creationId xmlns:a16="http://schemas.microsoft.com/office/drawing/2014/main" id="{2E612F9B-6D95-4C23-A0E2-D5968AAB3F8F}"/>
              </a:ext>
            </a:extLst>
          </p:cNvPr>
          <p:cNvGrpSpPr/>
          <p:nvPr/>
        </p:nvGrpSpPr>
        <p:grpSpPr>
          <a:xfrm>
            <a:off x="13721716" y="5545488"/>
            <a:ext cx="2908444" cy="4296992"/>
            <a:chOff x="12631438" y="4720407"/>
            <a:chExt cx="2908444" cy="4296992"/>
          </a:xfrm>
        </p:grpSpPr>
        <p:grpSp>
          <p:nvGrpSpPr>
            <p:cNvPr id="140" name="グループ化 139">
              <a:extLst>
                <a:ext uri="{FF2B5EF4-FFF2-40B4-BE49-F238E27FC236}">
                  <a16:creationId xmlns:a16="http://schemas.microsoft.com/office/drawing/2014/main" id="{B42FEB12-ECE3-4E67-8EE8-9216B3D92B77}"/>
                </a:ext>
              </a:extLst>
            </p:cNvPr>
            <p:cNvGrpSpPr/>
            <p:nvPr/>
          </p:nvGrpSpPr>
          <p:grpSpPr>
            <a:xfrm>
              <a:off x="12631438" y="4720407"/>
              <a:ext cx="2908444" cy="4296992"/>
              <a:chOff x="3919647" y="7057808"/>
              <a:chExt cx="2908444" cy="4296992"/>
            </a:xfrm>
          </p:grpSpPr>
          <p:sp>
            <p:nvSpPr>
              <p:cNvPr id="141" name="四角形: 角を丸くする 140">
                <a:extLst>
                  <a:ext uri="{FF2B5EF4-FFF2-40B4-BE49-F238E27FC236}">
                    <a16:creationId xmlns:a16="http://schemas.microsoft.com/office/drawing/2014/main" id="{C13A64F6-3DF2-4158-A879-F7CACD01ED0F}"/>
                  </a:ext>
                </a:extLst>
              </p:cNvPr>
              <p:cNvSpPr/>
              <p:nvPr/>
            </p:nvSpPr>
            <p:spPr>
              <a:xfrm>
                <a:off x="3928821" y="7057808"/>
                <a:ext cx="2881722" cy="776101"/>
              </a:xfrm>
              <a:prstGeom prst="roundRect">
                <a:avLst>
                  <a:gd name="adj" fmla="val 20028"/>
                </a:avLst>
              </a:prstGeom>
              <a:solidFill>
                <a:schemeClr val="bg1">
                  <a:lumMod val="85000"/>
                </a:schemeClr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42" name="グループ化 141">
                <a:extLst>
                  <a:ext uri="{FF2B5EF4-FFF2-40B4-BE49-F238E27FC236}">
                    <a16:creationId xmlns:a16="http://schemas.microsoft.com/office/drawing/2014/main" id="{0A9196F9-8073-4769-8165-2CBC1788CB28}"/>
                  </a:ext>
                </a:extLst>
              </p:cNvPr>
              <p:cNvGrpSpPr/>
              <p:nvPr/>
            </p:nvGrpSpPr>
            <p:grpSpPr>
              <a:xfrm>
                <a:off x="3919647" y="7154476"/>
                <a:ext cx="2908444" cy="4200324"/>
                <a:chOff x="3919647" y="7154476"/>
                <a:chExt cx="2908444" cy="4200324"/>
              </a:xfrm>
            </p:grpSpPr>
            <p:sp>
              <p:nvSpPr>
                <p:cNvPr id="143" name="四角形: 角を丸くする 142">
                  <a:extLst>
                    <a:ext uri="{FF2B5EF4-FFF2-40B4-BE49-F238E27FC236}">
                      <a16:creationId xmlns:a16="http://schemas.microsoft.com/office/drawing/2014/main" id="{57197C9B-3C5C-4AC4-B894-60BAB114D114}"/>
                    </a:ext>
                  </a:extLst>
                </p:cNvPr>
                <p:cNvSpPr/>
                <p:nvPr/>
              </p:nvSpPr>
              <p:spPr>
                <a:xfrm>
                  <a:off x="3932101" y="9424830"/>
                  <a:ext cx="2879308" cy="1929970"/>
                </a:xfrm>
                <a:prstGeom prst="roundRect">
                  <a:avLst>
                    <a:gd name="adj" fmla="val 12567"/>
                  </a:avLst>
                </a:prstGeom>
                <a:solidFill>
                  <a:srgbClr val="33CCFF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4" name="正方形/長方形 143">
                  <a:extLst>
                    <a:ext uri="{FF2B5EF4-FFF2-40B4-BE49-F238E27FC236}">
                      <a16:creationId xmlns:a16="http://schemas.microsoft.com/office/drawing/2014/main" id="{930279FF-E667-40DC-8B4B-9C70BA26A650}"/>
                    </a:ext>
                  </a:extLst>
                </p:cNvPr>
                <p:cNvSpPr/>
                <p:nvPr/>
              </p:nvSpPr>
              <p:spPr>
                <a:xfrm>
                  <a:off x="3932101" y="7697493"/>
                  <a:ext cx="2880268" cy="284858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45" name="グループ化 144">
                  <a:extLst>
                    <a:ext uri="{FF2B5EF4-FFF2-40B4-BE49-F238E27FC236}">
                      <a16:creationId xmlns:a16="http://schemas.microsoft.com/office/drawing/2014/main" id="{4450014D-0775-46EA-9184-868B1A8A26C6}"/>
                    </a:ext>
                  </a:extLst>
                </p:cNvPr>
                <p:cNvGrpSpPr/>
                <p:nvPr/>
              </p:nvGrpSpPr>
              <p:grpSpPr>
                <a:xfrm>
                  <a:off x="5487054" y="10786757"/>
                  <a:ext cx="1040695" cy="458515"/>
                  <a:chOff x="9065552" y="12076098"/>
                  <a:chExt cx="1364342" cy="601109"/>
                </a:xfrm>
              </p:grpSpPr>
              <p:sp>
                <p:nvSpPr>
                  <p:cNvPr id="150" name="正方形/長方形 149">
                    <a:extLst>
                      <a:ext uri="{FF2B5EF4-FFF2-40B4-BE49-F238E27FC236}">
                        <a16:creationId xmlns:a16="http://schemas.microsoft.com/office/drawing/2014/main" id="{3A1ED81B-096A-411F-A2E5-824137526D7D}"/>
                      </a:ext>
                    </a:extLst>
                  </p:cNvPr>
                  <p:cNvSpPr/>
                  <p:nvPr/>
                </p:nvSpPr>
                <p:spPr>
                  <a:xfrm>
                    <a:off x="9065552" y="12132860"/>
                    <a:ext cx="1364342" cy="48731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grpSp>
                <p:nvGrpSpPr>
                  <p:cNvPr id="151" name="グループ化 150">
                    <a:extLst>
                      <a:ext uri="{FF2B5EF4-FFF2-40B4-BE49-F238E27FC236}">
                        <a16:creationId xmlns:a16="http://schemas.microsoft.com/office/drawing/2014/main" id="{B76C278D-530A-4E59-AD7E-BFF876B79C9D}"/>
                      </a:ext>
                    </a:extLst>
                  </p:cNvPr>
                  <p:cNvGrpSpPr/>
                  <p:nvPr/>
                </p:nvGrpSpPr>
                <p:grpSpPr>
                  <a:xfrm>
                    <a:off x="9128765" y="12076098"/>
                    <a:ext cx="1237915" cy="601109"/>
                    <a:chOff x="9258419" y="12211373"/>
                    <a:chExt cx="1490545" cy="723782"/>
                  </a:xfrm>
                </p:grpSpPr>
                <p:pic>
                  <p:nvPicPr>
                    <p:cNvPr id="152" name="図 151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9A1C7077-E684-4E9D-9143-15BF0693BD4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258419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53" name="図 152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58A8DA3D-DED2-4850-95BA-21DB807055F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0025182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46" name="テキスト ボックス 145">
                  <a:extLst>
                    <a:ext uri="{FF2B5EF4-FFF2-40B4-BE49-F238E27FC236}">
                      <a16:creationId xmlns:a16="http://schemas.microsoft.com/office/drawing/2014/main" id="{8B3E8280-46C6-4EAB-A29A-3A5FAED125A9}"/>
                    </a:ext>
                  </a:extLst>
                </p:cNvPr>
                <p:cNvSpPr txBox="1"/>
                <p:nvPr/>
              </p:nvSpPr>
              <p:spPr>
                <a:xfrm>
                  <a:off x="4591981" y="10065507"/>
                  <a:ext cx="179014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dirty="0">
                      <a:latin typeface="HGP創英角ｺﾞｼｯｸUB" panose="020B0900000000000000" pitchFamily="50" charset="-128"/>
                      <a:ea typeface="HGP創英角ｺﾞｼｯｸUB" panose="020B0900000000000000" pitchFamily="50" charset="-128"/>
                    </a:rPr>
                    <a:t>神部 淳之介</a:t>
                  </a:r>
                </a:p>
              </p:txBody>
            </p:sp>
            <p:sp>
              <p:nvSpPr>
                <p:cNvPr id="147" name="テキスト ボックス 146">
                  <a:extLst>
                    <a:ext uri="{FF2B5EF4-FFF2-40B4-BE49-F238E27FC236}">
                      <a16:creationId xmlns:a16="http://schemas.microsoft.com/office/drawing/2014/main" id="{EFF7D21B-FD5B-4733-8E0C-CB6E4EA0B47D}"/>
                    </a:ext>
                  </a:extLst>
                </p:cNvPr>
                <p:cNvSpPr txBox="1"/>
                <p:nvPr/>
              </p:nvSpPr>
              <p:spPr>
                <a:xfrm>
                  <a:off x="4840133" y="7154476"/>
                  <a:ext cx="116726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spc="300" dirty="0"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社員証</a:t>
                  </a:r>
                </a:p>
              </p:txBody>
            </p:sp>
            <p:sp>
              <p:nvSpPr>
                <p:cNvPr id="148" name="正方形/長方形 147">
                  <a:extLst>
                    <a:ext uri="{FF2B5EF4-FFF2-40B4-BE49-F238E27FC236}">
                      <a16:creationId xmlns:a16="http://schemas.microsoft.com/office/drawing/2014/main" id="{9B0560D6-179F-40B2-8582-EB7298D5EC12}"/>
                    </a:ext>
                  </a:extLst>
                </p:cNvPr>
                <p:cNvSpPr/>
                <p:nvPr/>
              </p:nvSpPr>
              <p:spPr>
                <a:xfrm>
                  <a:off x="4446574" y="7998793"/>
                  <a:ext cx="1803699" cy="199656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9" name="正方形/長方形 148">
                  <a:extLst>
                    <a:ext uri="{FF2B5EF4-FFF2-40B4-BE49-F238E27FC236}">
                      <a16:creationId xmlns:a16="http://schemas.microsoft.com/office/drawing/2014/main" id="{04E4D16B-CB62-4071-9599-51D4306368FB}"/>
                    </a:ext>
                  </a:extLst>
                </p:cNvPr>
                <p:cNvSpPr/>
                <p:nvPr/>
              </p:nvSpPr>
              <p:spPr>
                <a:xfrm>
                  <a:off x="3919647" y="7627042"/>
                  <a:ext cx="2908444" cy="214984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pic>
          <p:nvPicPr>
            <p:cNvPr id="154" name="図 153" descr="アイコン&#10;&#10;自動的に生成された説明">
              <a:extLst>
                <a:ext uri="{FF2B5EF4-FFF2-40B4-BE49-F238E27FC236}">
                  <a16:creationId xmlns:a16="http://schemas.microsoft.com/office/drawing/2014/main" id="{24CADA44-064F-4FBB-AECC-8DD6637CE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08431" y="5807890"/>
              <a:ext cx="1703566" cy="1703566"/>
            </a:xfrm>
            <a:prstGeom prst="rect">
              <a:avLst/>
            </a:prstGeom>
          </p:spPr>
        </p:pic>
      </p:grpSp>
      <p:grpSp>
        <p:nvGrpSpPr>
          <p:cNvPr id="173" name="グループ化 172">
            <a:extLst>
              <a:ext uri="{FF2B5EF4-FFF2-40B4-BE49-F238E27FC236}">
                <a16:creationId xmlns:a16="http://schemas.microsoft.com/office/drawing/2014/main" id="{3473ABD9-1A12-4373-BA3C-715A83357BFB}"/>
              </a:ext>
            </a:extLst>
          </p:cNvPr>
          <p:cNvGrpSpPr/>
          <p:nvPr/>
        </p:nvGrpSpPr>
        <p:grpSpPr>
          <a:xfrm>
            <a:off x="17742491" y="3725178"/>
            <a:ext cx="2908444" cy="4296992"/>
            <a:chOff x="12532066" y="157230"/>
            <a:chExt cx="2908444" cy="4296992"/>
          </a:xfrm>
        </p:grpSpPr>
        <p:pic>
          <p:nvPicPr>
            <p:cNvPr id="124" name="図 123" descr="アイコン&#10;&#10;自動的に生成された説明">
              <a:extLst>
                <a:ext uri="{FF2B5EF4-FFF2-40B4-BE49-F238E27FC236}">
                  <a16:creationId xmlns:a16="http://schemas.microsoft.com/office/drawing/2014/main" id="{A25AC18E-61FC-4457-A56F-E61D89EF734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20420" y="1117554"/>
              <a:ext cx="1703566" cy="1703566"/>
            </a:xfrm>
            <a:prstGeom prst="rect">
              <a:avLst/>
            </a:prstGeom>
          </p:spPr>
        </p:pic>
        <p:grpSp>
          <p:nvGrpSpPr>
            <p:cNvPr id="155" name="グループ化 154">
              <a:extLst>
                <a:ext uri="{FF2B5EF4-FFF2-40B4-BE49-F238E27FC236}">
                  <a16:creationId xmlns:a16="http://schemas.microsoft.com/office/drawing/2014/main" id="{B0B78F5D-F063-404D-8598-240AEA608043}"/>
                </a:ext>
              </a:extLst>
            </p:cNvPr>
            <p:cNvGrpSpPr/>
            <p:nvPr/>
          </p:nvGrpSpPr>
          <p:grpSpPr>
            <a:xfrm>
              <a:off x="12532066" y="157230"/>
              <a:ext cx="2908444" cy="4296992"/>
              <a:chOff x="3919647" y="7057808"/>
              <a:chExt cx="2908444" cy="4296992"/>
            </a:xfrm>
          </p:grpSpPr>
          <p:sp>
            <p:nvSpPr>
              <p:cNvPr id="156" name="四角形: 角を丸くする 155">
                <a:extLst>
                  <a:ext uri="{FF2B5EF4-FFF2-40B4-BE49-F238E27FC236}">
                    <a16:creationId xmlns:a16="http://schemas.microsoft.com/office/drawing/2014/main" id="{F8613CE6-69FA-4682-A4EF-9913C8E86D00}"/>
                  </a:ext>
                </a:extLst>
              </p:cNvPr>
              <p:cNvSpPr/>
              <p:nvPr/>
            </p:nvSpPr>
            <p:spPr>
              <a:xfrm>
                <a:off x="3928821" y="7057808"/>
                <a:ext cx="2874618" cy="776101"/>
              </a:xfrm>
              <a:prstGeom prst="roundRect">
                <a:avLst>
                  <a:gd name="adj" fmla="val 20028"/>
                </a:avLst>
              </a:prstGeom>
              <a:solidFill>
                <a:schemeClr val="bg1">
                  <a:lumMod val="85000"/>
                </a:schemeClr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57" name="グループ化 156">
                <a:extLst>
                  <a:ext uri="{FF2B5EF4-FFF2-40B4-BE49-F238E27FC236}">
                    <a16:creationId xmlns:a16="http://schemas.microsoft.com/office/drawing/2014/main" id="{84D1603B-7300-4326-8D59-B8FD785F3995}"/>
                  </a:ext>
                </a:extLst>
              </p:cNvPr>
              <p:cNvGrpSpPr/>
              <p:nvPr/>
            </p:nvGrpSpPr>
            <p:grpSpPr>
              <a:xfrm>
                <a:off x="3919647" y="7154476"/>
                <a:ext cx="2908444" cy="4200324"/>
                <a:chOff x="3919647" y="7154476"/>
                <a:chExt cx="2908444" cy="4200324"/>
              </a:xfrm>
            </p:grpSpPr>
            <p:sp>
              <p:nvSpPr>
                <p:cNvPr id="158" name="四角形: 角を丸くする 157">
                  <a:extLst>
                    <a:ext uri="{FF2B5EF4-FFF2-40B4-BE49-F238E27FC236}">
                      <a16:creationId xmlns:a16="http://schemas.microsoft.com/office/drawing/2014/main" id="{8B120B1C-9203-4C4B-BCEF-F1915283A0EF}"/>
                    </a:ext>
                  </a:extLst>
                </p:cNvPr>
                <p:cNvSpPr/>
                <p:nvPr/>
              </p:nvSpPr>
              <p:spPr>
                <a:xfrm>
                  <a:off x="3932101" y="9424830"/>
                  <a:ext cx="2879308" cy="1929970"/>
                </a:xfrm>
                <a:prstGeom prst="roundRect">
                  <a:avLst>
                    <a:gd name="adj" fmla="val 12567"/>
                  </a:avLst>
                </a:prstGeom>
                <a:solidFill>
                  <a:srgbClr val="33CCFF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59" name="正方形/長方形 158">
                  <a:extLst>
                    <a:ext uri="{FF2B5EF4-FFF2-40B4-BE49-F238E27FC236}">
                      <a16:creationId xmlns:a16="http://schemas.microsoft.com/office/drawing/2014/main" id="{DF155008-E7A1-4353-B028-9F3D6BCFC379}"/>
                    </a:ext>
                  </a:extLst>
                </p:cNvPr>
                <p:cNvSpPr/>
                <p:nvPr/>
              </p:nvSpPr>
              <p:spPr>
                <a:xfrm>
                  <a:off x="3932101" y="7697493"/>
                  <a:ext cx="2880268" cy="284858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60" name="グループ化 159">
                  <a:extLst>
                    <a:ext uri="{FF2B5EF4-FFF2-40B4-BE49-F238E27FC236}">
                      <a16:creationId xmlns:a16="http://schemas.microsoft.com/office/drawing/2014/main" id="{1183E173-ACBB-457C-8025-879BEB77EDAD}"/>
                    </a:ext>
                  </a:extLst>
                </p:cNvPr>
                <p:cNvGrpSpPr/>
                <p:nvPr/>
              </p:nvGrpSpPr>
              <p:grpSpPr>
                <a:xfrm>
                  <a:off x="5487054" y="10786757"/>
                  <a:ext cx="1040695" cy="458515"/>
                  <a:chOff x="9065552" y="12076098"/>
                  <a:chExt cx="1364342" cy="601109"/>
                </a:xfrm>
              </p:grpSpPr>
              <p:sp>
                <p:nvSpPr>
                  <p:cNvPr id="165" name="正方形/長方形 164">
                    <a:extLst>
                      <a:ext uri="{FF2B5EF4-FFF2-40B4-BE49-F238E27FC236}">
                        <a16:creationId xmlns:a16="http://schemas.microsoft.com/office/drawing/2014/main" id="{2F7964C3-7412-41B1-8DA4-D1FBD67E5596}"/>
                      </a:ext>
                    </a:extLst>
                  </p:cNvPr>
                  <p:cNvSpPr/>
                  <p:nvPr/>
                </p:nvSpPr>
                <p:spPr>
                  <a:xfrm>
                    <a:off x="9065552" y="12132860"/>
                    <a:ext cx="1364342" cy="48731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grpSp>
                <p:nvGrpSpPr>
                  <p:cNvPr id="166" name="グループ化 165">
                    <a:extLst>
                      <a:ext uri="{FF2B5EF4-FFF2-40B4-BE49-F238E27FC236}">
                        <a16:creationId xmlns:a16="http://schemas.microsoft.com/office/drawing/2014/main" id="{21FFEABC-7615-41D9-BB43-2EB0CFF99324}"/>
                      </a:ext>
                    </a:extLst>
                  </p:cNvPr>
                  <p:cNvGrpSpPr/>
                  <p:nvPr/>
                </p:nvGrpSpPr>
                <p:grpSpPr>
                  <a:xfrm>
                    <a:off x="9128765" y="12076098"/>
                    <a:ext cx="1237915" cy="601109"/>
                    <a:chOff x="9258419" y="12211373"/>
                    <a:chExt cx="1490545" cy="723782"/>
                  </a:xfrm>
                </p:grpSpPr>
                <p:pic>
                  <p:nvPicPr>
                    <p:cNvPr id="167" name="図 166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1429C500-727E-4D51-A27F-229A1138282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258419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68" name="図 167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DF90B0F6-BF55-437B-BA22-0A95373F2AA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0025182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61" name="テキスト ボックス 160">
                  <a:extLst>
                    <a:ext uri="{FF2B5EF4-FFF2-40B4-BE49-F238E27FC236}">
                      <a16:creationId xmlns:a16="http://schemas.microsoft.com/office/drawing/2014/main" id="{395EC4B4-F4C6-421B-A43B-5A6C23F9F8B2}"/>
                    </a:ext>
                  </a:extLst>
                </p:cNvPr>
                <p:cNvSpPr txBox="1"/>
                <p:nvPr/>
              </p:nvSpPr>
              <p:spPr>
                <a:xfrm>
                  <a:off x="4737604" y="10026480"/>
                  <a:ext cx="140858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dirty="0">
                      <a:latin typeface="HGP創英角ｺﾞｼｯｸUB" panose="020B0900000000000000" pitchFamily="50" charset="-128"/>
                      <a:ea typeface="HGP創英角ｺﾞｼｯｸUB" panose="020B0900000000000000" pitchFamily="50" charset="-128"/>
                    </a:rPr>
                    <a:t>羽田 雅也</a:t>
                  </a:r>
                </a:p>
              </p:txBody>
            </p:sp>
            <p:sp>
              <p:nvSpPr>
                <p:cNvPr id="162" name="テキスト ボックス 161">
                  <a:extLst>
                    <a:ext uri="{FF2B5EF4-FFF2-40B4-BE49-F238E27FC236}">
                      <a16:creationId xmlns:a16="http://schemas.microsoft.com/office/drawing/2014/main" id="{1E2FD1C9-5E86-4C40-B2FC-67D224BA576D}"/>
                    </a:ext>
                  </a:extLst>
                </p:cNvPr>
                <p:cNvSpPr txBox="1"/>
                <p:nvPr/>
              </p:nvSpPr>
              <p:spPr>
                <a:xfrm>
                  <a:off x="4840133" y="7154476"/>
                  <a:ext cx="116726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spc="300" dirty="0"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社員証</a:t>
                  </a:r>
                </a:p>
              </p:txBody>
            </p:sp>
            <p:sp>
              <p:nvSpPr>
                <p:cNvPr id="163" name="正方形/長方形 162">
                  <a:extLst>
                    <a:ext uri="{FF2B5EF4-FFF2-40B4-BE49-F238E27FC236}">
                      <a16:creationId xmlns:a16="http://schemas.microsoft.com/office/drawing/2014/main" id="{0A020C0D-7438-4C72-9258-E375BDFC6B28}"/>
                    </a:ext>
                  </a:extLst>
                </p:cNvPr>
                <p:cNvSpPr/>
                <p:nvPr/>
              </p:nvSpPr>
              <p:spPr>
                <a:xfrm>
                  <a:off x="4446574" y="7998793"/>
                  <a:ext cx="1803699" cy="199656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64" name="正方形/長方形 163">
                  <a:extLst>
                    <a:ext uri="{FF2B5EF4-FFF2-40B4-BE49-F238E27FC236}">
                      <a16:creationId xmlns:a16="http://schemas.microsoft.com/office/drawing/2014/main" id="{26D390B1-774E-4B80-98F2-30A6DC1C9E55}"/>
                    </a:ext>
                  </a:extLst>
                </p:cNvPr>
                <p:cNvSpPr/>
                <p:nvPr/>
              </p:nvSpPr>
              <p:spPr>
                <a:xfrm>
                  <a:off x="3919647" y="7627042"/>
                  <a:ext cx="2908444" cy="214984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pic>
          <p:nvPicPr>
            <p:cNvPr id="169" name="図 168" descr="アイコン&#10;&#10;自動的に生成された説明">
              <a:extLst>
                <a:ext uri="{FF2B5EF4-FFF2-40B4-BE49-F238E27FC236}">
                  <a16:creationId xmlns:a16="http://schemas.microsoft.com/office/drawing/2014/main" id="{81D8D3C6-9256-45F0-970A-B06FC12CFA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1568" y="1269954"/>
              <a:ext cx="1703566" cy="1703566"/>
            </a:xfrm>
            <a:prstGeom prst="rect">
              <a:avLst/>
            </a:prstGeom>
          </p:spPr>
        </p:pic>
      </p:grpSp>
      <p:grpSp>
        <p:nvGrpSpPr>
          <p:cNvPr id="171" name="グループ化 170">
            <a:extLst>
              <a:ext uri="{FF2B5EF4-FFF2-40B4-BE49-F238E27FC236}">
                <a16:creationId xmlns:a16="http://schemas.microsoft.com/office/drawing/2014/main" id="{397ADA10-7516-4033-8D01-C482D8AC1A2D}"/>
              </a:ext>
            </a:extLst>
          </p:cNvPr>
          <p:cNvGrpSpPr/>
          <p:nvPr/>
        </p:nvGrpSpPr>
        <p:grpSpPr>
          <a:xfrm>
            <a:off x="-8833212" y="5435960"/>
            <a:ext cx="2908444" cy="4296992"/>
            <a:chOff x="3392770" y="4483697"/>
            <a:chExt cx="2908444" cy="4296992"/>
          </a:xfrm>
        </p:grpSpPr>
        <p:grpSp>
          <p:nvGrpSpPr>
            <p:cNvPr id="109" name="グループ化 108">
              <a:extLst>
                <a:ext uri="{FF2B5EF4-FFF2-40B4-BE49-F238E27FC236}">
                  <a16:creationId xmlns:a16="http://schemas.microsoft.com/office/drawing/2014/main" id="{69CC9FF2-4479-4BCA-83DE-F82EFCAD260F}"/>
                </a:ext>
              </a:extLst>
            </p:cNvPr>
            <p:cNvGrpSpPr/>
            <p:nvPr/>
          </p:nvGrpSpPr>
          <p:grpSpPr>
            <a:xfrm>
              <a:off x="3392770" y="4483697"/>
              <a:ext cx="2908444" cy="4296992"/>
              <a:chOff x="3919647" y="7057808"/>
              <a:chExt cx="2908444" cy="4296992"/>
            </a:xfrm>
          </p:grpSpPr>
          <p:sp>
            <p:nvSpPr>
              <p:cNvPr id="110" name="四角形: 角を丸くする 109">
                <a:extLst>
                  <a:ext uri="{FF2B5EF4-FFF2-40B4-BE49-F238E27FC236}">
                    <a16:creationId xmlns:a16="http://schemas.microsoft.com/office/drawing/2014/main" id="{6E7179CF-0AD6-4B40-BF13-8269CE48B404}"/>
                  </a:ext>
                </a:extLst>
              </p:cNvPr>
              <p:cNvSpPr/>
              <p:nvPr/>
            </p:nvSpPr>
            <p:spPr>
              <a:xfrm>
                <a:off x="3942469" y="7057808"/>
                <a:ext cx="2881722" cy="776101"/>
              </a:xfrm>
              <a:prstGeom prst="roundRect">
                <a:avLst>
                  <a:gd name="adj" fmla="val 20028"/>
                </a:avLst>
              </a:prstGeom>
              <a:solidFill>
                <a:schemeClr val="bg1">
                  <a:lumMod val="85000"/>
                </a:schemeClr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11" name="グループ化 110">
                <a:extLst>
                  <a:ext uri="{FF2B5EF4-FFF2-40B4-BE49-F238E27FC236}">
                    <a16:creationId xmlns:a16="http://schemas.microsoft.com/office/drawing/2014/main" id="{61ECD197-324B-48B7-A000-4610D3823C2E}"/>
                  </a:ext>
                </a:extLst>
              </p:cNvPr>
              <p:cNvGrpSpPr/>
              <p:nvPr/>
            </p:nvGrpSpPr>
            <p:grpSpPr>
              <a:xfrm>
                <a:off x="3919647" y="7154476"/>
                <a:ext cx="2908444" cy="4200324"/>
                <a:chOff x="3919647" y="7154476"/>
                <a:chExt cx="2908444" cy="4200324"/>
              </a:xfrm>
            </p:grpSpPr>
            <p:sp>
              <p:nvSpPr>
                <p:cNvPr id="112" name="四角形: 角を丸くする 111">
                  <a:extLst>
                    <a:ext uri="{FF2B5EF4-FFF2-40B4-BE49-F238E27FC236}">
                      <a16:creationId xmlns:a16="http://schemas.microsoft.com/office/drawing/2014/main" id="{B513C8C4-A368-491D-BAEF-3AD75B689D93}"/>
                    </a:ext>
                  </a:extLst>
                </p:cNvPr>
                <p:cNvSpPr/>
                <p:nvPr/>
              </p:nvSpPr>
              <p:spPr>
                <a:xfrm>
                  <a:off x="3932101" y="9424830"/>
                  <a:ext cx="2879308" cy="1929970"/>
                </a:xfrm>
                <a:prstGeom prst="roundRect">
                  <a:avLst>
                    <a:gd name="adj" fmla="val 12567"/>
                  </a:avLst>
                </a:prstGeom>
                <a:solidFill>
                  <a:srgbClr val="33CCFF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13" name="正方形/長方形 112">
                  <a:extLst>
                    <a:ext uri="{FF2B5EF4-FFF2-40B4-BE49-F238E27FC236}">
                      <a16:creationId xmlns:a16="http://schemas.microsoft.com/office/drawing/2014/main" id="{6C0DA1BC-18AF-4B47-9BF7-05AD502FCC64}"/>
                    </a:ext>
                  </a:extLst>
                </p:cNvPr>
                <p:cNvSpPr/>
                <p:nvPr/>
              </p:nvSpPr>
              <p:spPr>
                <a:xfrm>
                  <a:off x="3932101" y="7697493"/>
                  <a:ext cx="2880268" cy="284858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14" name="グループ化 113">
                  <a:extLst>
                    <a:ext uri="{FF2B5EF4-FFF2-40B4-BE49-F238E27FC236}">
                      <a16:creationId xmlns:a16="http://schemas.microsoft.com/office/drawing/2014/main" id="{3DCDC8B9-12FE-4F9F-9E2C-F17B69B20A3A}"/>
                    </a:ext>
                  </a:extLst>
                </p:cNvPr>
                <p:cNvGrpSpPr/>
                <p:nvPr/>
              </p:nvGrpSpPr>
              <p:grpSpPr>
                <a:xfrm>
                  <a:off x="5487054" y="10786757"/>
                  <a:ext cx="1040695" cy="458515"/>
                  <a:chOff x="9065552" y="12076098"/>
                  <a:chExt cx="1364342" cy="601109"/>
                </a:xfrm>
              </p:grpSpPr>
              <p:sp>
                <p:nvSpPr>
                  <p:cNvPr id="120" name="正方形/長方形 119">
                    <a:extLst>
                      <a:ext uri="{FF2B5EF4-FFF2-40B4-BE49-F238E27FC236}">
                        <a16:creationId xmlns:a16="http://schemas.microsoft.com/office/drawing/2014/main" id="{A2B61B89-2B23-47B0-91DE-4F2D63427960}"/>
                      </a:ext>
                    </a:extLst>
                  </p:cNvPr>
                  <p:cNvSpPr/>
                  <p:nvPr/>
                </p:nvSpPr>
                <p:spPr>
                  <a:xfrm>
                    <a:off x="9065552" y="12132860"/>
                    <a:ext cx="1364342" cy="48731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grpSp>
                <p:nvGrpSpPr>
                  <p:cNvPr id="121" name="グループ化 120">
                    <a:extLst>
                      <a:ext uri="{FF2B5EF4-FFF2-40B4-BE49-F238E27FC236}">
                        <a16:creationId xmlns:a16="http://schemas.microsoft.com/office/drawing/2014/main" id="{4C9BD36D-2C70-4B1E-A84A-1D79B6B5FFDB}"/>
                      </a:ext>
                    </a:extLst>
                  </p:cNvPr>
                  <p:cNvGrpSpPr/>
                  <p:nvPr/>
                </p:nvGrpSpPr>
                <p:grpSpPr>
                  <a:xfrm>
                    <a:off x="9128765" y="12076098"/>
                    <a:ext cx="1237915" cy="601109"/>
                    <a:chOff x="9258419" y="12211373"/>
                    <a:chExt cx="1490545" cy="723782"/>
                  </a:xfrm>
                </p:grpSpPr>
                <p:pic>
                  <p:nvPicPr>
                    <p:cNvPr id="122" name="図 121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F22A0F34-A90B-42D9-96F8-9E42B3F4A3F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258419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3" name="図 122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03E8BE01-1819-40B2-8633-F41734D3C8C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0025182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15" name="テキスト ボックス 114">
                  <a:extLst>
                    <a:ext uri="{FF2B5EF4-FFF2-40B4-BE49-F238E27FC236}">
                      <a16:creationId xmlns:a16="http://schemas.microsoft.com/office/drawing/2014/main" id="{6A582EB7-6602-40D9-914D-35287E0EB20D}"/>
                    </a:ext>
                  </a:extLst>
                </p:cNvPr>
                <p:cNvSpPr txBox="1"/>
                <p:nvPr/>
              </p:nvSpPr>
              <p:spPr>
                <a:xfrm>
                  <a:off x="4737604" y="10026480"/>
                  <a:ext cx="140858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dirty="0">
                      <a:latin typeface="HGP創英角ｺﾞｼｯｸUB" panose="020B0900000000000000" pitchFamily="50" charset="-128"/>
                      <a:ea typeface="HGP創英角ｺﾞｼｯｸUB" panose="020B0900000000000000" pitchFamily="50" charset="-128"/>
                    </a:rPr>
                    <a:t>栗川　大輝</a:t>
                  </a:r>
                </a:p>
              </p:txBody>
            </p:sp>
            <p:sp>
              <p:nvSpPr>
                <p:cNvPr id="116" name="テキスト ボックス 115">
                  <a:extLst>
                    <a:ext uri="{FF2B5EF4-FFF2-40B4-BE49-F238E27FC236}">
                      <a16:creationId xmlns:a16="http://schemas.microsoft.com/office/drawing/2014/main" id="{11E99833-8BBE-4414-9759-FF82FA53C992}"/>
                    </a:ext>
                  </a:extLst>
                </p:cNvPr>
                <p:cNvSpPr txBox="1"/>
                <p:nvPr/>
              </p:nvSpPr>
              <p:spPr>
                <a:xfrm>
                  <a:off x="4840133" y="7154476"/>
                  <a:ext cx="116726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spc="300" dirty="0"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社員証</a:t>
                  </a:r>
                </a:p>
              </p:txBody>
            </p:sp>
            <p:sp>
              <p:nvSpPr>
                <p:cNvPr id="117" name="正方形/長方形 116">
                  <a:extLst>
                    <a:ext uri="{FF2B5EF4-FFF2-40B4-BE49-F238E27FC236}">
                      <a16:creationId xmlns:a16="http://schemas.microsoft.com/office/drawing/2014/main" id="{2283FD84-1332-4202-8EC1-836FB4CFA91D}"/>
                    </a:ext>
                  </a:extLst>
                </p:cNvPr>
                <p:cNvSpPr/>
                <p:nvPr/>
              </p:nvSpPr>
              <p:spPr>
                <a:xfrm>
                  <a:off x="4446574" y="7998793"/>
                  <a:ext cx="1803699" cy="199656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19" name="正方形/長方形 118">
                  <a:extLst>
                    <a:ext uri="{FF2B5EF4-FFF2-40B4-BE49-F238E27FC236}">
                      <a16:creationId xmlns:a16="http://schemas.microsoft.com/office/drawing/2014/main" id="{528617E6-CD4E-4D48-9A13-3573BF42D7AE}"/>
                    </a:ext>
                  </a:extLst>
                </p:cNvPr>
                <p:cNvSpPr/>
                <p:nvPr/>
              </p:nvSpPr>
              <p:spPr>
                <a:xfrm>
                  <a:off x="3919647" y="7627042"/>
                  <a:ext cx="2908444" cy="214984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pic>
          <p:nvPicPr>
            <p:cNvPr id="172" name="図 171" descr="アイコン&#10;&#10;自動的に生成された説明">
              <a:extLst>
                <a:ext uri="{FF2B5EF4-FFF2-40B4-BE49-F238E27FC236}">
                  <a16:creationId xmlns:a16="http://schemas.microsoft.com/office/drawing/2014/main" id="{14229AE5-793C-42AD-B088-7BF361E3C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88110" y="5664750"/>
              <a:ext cx="1703566" cy="1703566"/>
            </a:xfrm>
            <a:prstGeom prst="rect">
              <a:avLst/>
            </a:prstGeom>
          </p:spPr>
        </p:pic>
      </p:grpSp>
      <p:sp>
        <p:nvSpPr>
          <p:cNvPr id="118" name="コンテンツ プレースホルダー 2">
            <a:extLst>
              <a:ext uri="{FF2B5EF4-FFF2-40B4-BE49-F238E27FC236}">
                <a16:creationId xmlns:a16="http://schemas.microsoft.com/office/drawing/2014/main" id="{8831E51F-E35F-4E29-A532-94AAB42E4EA8}"/>
              </a:ext>
            </a:extLst>
          </p:cNvPr>
          <p:cNvSpPr txBox="1">
            <a:spLocks/>
          </p:cNvSpPr>
          <p:nvPr/>
        </p:nvSpPr>
        <p:spPr>
          <a:xfrm>
            <a:off x="-7804058" y="-1295511"/>
            <a:ext cx="7872055" cy="4206383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24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22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8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6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4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ja-JP" altLang="en-US" dirty="0"/>
              <a:t>料理画像探しとサイズ統一（栗川）</a:t>
            </a:r>
            <a:endParaRPr kumimoji="1" lang="en-US" altLang="ja-JP" dirty="0"/>
          </a:p>
          <a:p>
            <a:r>
              <a:rPr kumimoji="1" lang="en-US" altLang="ja-JP" dirty="0"/>
              <a:t>DB</a:t>
            </a:r>
            <a:r>
              <a:rPr kumimoji="1" lang="ja-JP" altLang="en-US" dirty="0"/>
              <a:t>のデータ集め</a:t>
            </a:r>
            <a:r>
              <a:rPr kumimoji="1" lang="en-US" altLang="ja-JP" dirty="0"/>
              <a:t>…insert</a:t>
            </a:r>
            <a:r>
              <a:rPr kumimoji="1" lang="ja-JP" altLang="en-US" dirty="0"/>
              <a:t>文</a:t>
            </a:r>
            <a:r>
              <a:rPr kumimoji="1" lang="en-US" altLang="ja-JP" dirty="0"/>
              <a:t>1000</a:t>
            </a:r>
            <a:r>
              <a:rPr kumimoji="1" lang="ja-JP" altLang="en-US" dirty="0"/>
              <a:t>文（鈴木）</a:t>
            </a:r>
            <a:endParaRPr kumimoji="1" lang="en-US" altLang="ja-JP" dirty="0"/>
          </a:p>
          <a:p>
            <a:r>
              <a:rPr kumimoji="1" lang="en-US" altLang="ja-JP" dirty="0"/>
              <a:t>DAO</a:t>
            </a:r>
            <a:r>
              <a:rPr kumimoji="1" lang="ja-JP" altLang="en-US" dirty="0"/>
              <a:t>や</a:t>
            </a:r>
            <a:r>
              <a:rPr kumimoji="1" lang="en-US" altLang="ja-JP" dirty="0"/>
              <a:t>Servlet</a:t>
            </a:r>
            <a:r>
              <a:rPr kumimoji="1" lang="ja-JP" altLang="en-US" dirty="0"/>
              <a:t>をはじめて１から作った。（栗川）</a:t>
            </a:r>
            <a:endParaRPr kumimoji="1" lang="en-US" altLang="ja-JP" dirty="0"/>
          </a:p>
          <a:p>
            <a:r>
              <a:rPr kumimoji="1" lang="ja-JP" altLang="en-US" dirty="0"/>
              <a:t>現在地の天気の取得（神部）</a:t>
            </a:r>
            <a:endParaRPr kumimoji="1" lang="en-US" altLang="ja-JP" dirty="0"/>
          </a:p>
          <a:p>
            <a:r>
              <a:rPr kumimoji="1" lang="ja-JP" altLang="en-US" dirty="0"/>
              <a:t>どこを、どのように教えるか（羽田）</a:t>
            </a:r>
            <a:endParaRPr kumimoji="1" lang="en-US" altLang="ja-JP" dirty="0"/>
          </a:p>
          <a:p>
            <a:r>
              <a:rPr kumimoji="1" lang="ja-JP" altLang="en-US" dirty="0"/>
              <a:t>リーダーとしての在り方（野村）</a:t>
            </a:r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809357EB-7EB1-445A-8933-749739315CF2}"/>
              </a:ext>
            </a:extLst>
          </p:cNvPr>
          <p:cNvSpPr/>
          <p:nvPr/>
        </p:nvSpPr>
        <p:spPr>
          <a:xfrm>
            <a:off x="5829839" y="176337"/>
            <a:ext cx="6166933" cy="592065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pSp>
        <p:nvGrpSpPr>
          <p:cNvPr id="94" name="グループ化 93">
            <a:extLst>
              <a:ext uri="{FF2B5EF4-FFF2-40B4-BE49-F238E27FC236}">
                <a16:creationId xmlns:a16="http://schemas.microsoft.com/office/drawing/2014/main" id="{7A566306-87E9-432E-BFF6-B83B0780FAC8}"/>
              </a:ext>
            </a:extLst>
          </p:cNvPr>
          <p:cNvGrpSpPr/>
          <p:nvPr/>
        </p:nvGrpSpPr>
        <p:grpSpPr>
          <a:xfrm>
            <a:off x="1249559" y="807680"/>
            <a:ext cx="3245261" cy="4792333"/>
            <a:chOff x="3917738" y="7057808"/>
            <a:chExt cx="2894631" cy="4296992"/>
          </a:xfrm>
        </p:grpSpPr>
        <p:sp>
          <p:nvSpPr>
            <p:cNvPr id="95" name="四角形: 角を丸くする 94">
              <a:extLst>
                <a:ext uri="{FF2B5EF4-FFF2-40B4-BE49-F238E27FC236}">
                  <a16:creationId xmlns:a16="http://schemas.microsoft.com/office/drawing/2014/main" id="{5F42C4B5-ADE1-47D8-8A85-1C124F463121}"/>
                </a:ext>
              </a:extLst>
            </p:cNvPr>
            <p:cNvSpPr/>
            <p:nvPr/>
          </p:nvSpPr>
          <p:spPr>
            <a:xfrm>
              <a:off x="3928821" y="7057808"/>
              <a:ext cx="2881722" cy="776101"/>
            </a:xfrm>
            <a:prstGeom prst="roundRect">
              <a:avLst>
                <a:gd name="adj" fmla="val 20028"/>
              </a:avLst>
            </a:prstGeom>
            <a:solidFill>
              <a:schemeClr val="bg1">
                <a:lumMod val="85000"/>
              </a:schemeClr>
            </a:solidFill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96" name="グループ化 95">
              <a:extLst>
                <a:ext uri="{FF2B5EF4-FFF2-40B4-BE49-F238E27FC236}">
                  <a16:creationId xmlns:a16="http://schemas.microsoft.com/office/drawing/2014/main" id="{AE68AEA2-6426-4F00-A394-CB643EEB9037}"/>
                </a:ext>
              </a:extLst>
            </p:cNvPr>
            <p:cNvGrpSpPr/>
            <p:nvPr/>
          </p:nvGrpSpPr>
          <p:grpSpPr>
            <a:xfrm>
              <a:off x="3917738" y="7208449"/>
              <a:ext cx="2894631" cy="4146351"/>
              <a:chOff x="3917738" y="7208449"/>
              <a:chExt cx="2894631" cy="4146351"/>
            </a:xfrm>
          </p:grpSpPr>
          <p:sp>
            <p:nvSpPr>
              <p:cNvPr id="97" name="四角形: 角を丸くする 96">
                <a:extLst>
                  <a:ext uri="{FF2B5EF4-FFF2-40B4-BE49-F238E27FC236}">
                    <a16:creationId xmlns:a16="http://schemas.microsoft.com/office/drawing/2014/main" id="{B3CFAAE1-3897-42D7-9B03-A575976C1CAE}"/>
                  </a:ext>
                </a:extLst>
              </p:cNvPr>
              <p:cNvSpPr/>
              <p:nvPr/>
            </p:nvSpPr>
            <p:spPr>
              <a:xfrm>
                <a:off x="3932101" y="9424830"/>
                <a:ext cx="2879308" cy="1929970"/>
              </a:xfrm>
              <a:prstGeom prst="roundRect">
                <a:avLst>
                  <a:gd name="adj" fmla="val 12567"/>
                </a:avLst>
              </a:prstGeom>
              <a:solidFill>
                <a:srgbClr val="33CCFF"/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8" name="正方形/長方形 97">
                <a:extLst>
                  <a:ext uri="{FF2B5EF4-FFF2-40B4-BE49-F238E27FC236}">
                    <a16:creationId xmlns:a16="http://schemas.microsoft.com/office/drawing/2014/main" id="{1B1069E3-7646-428C-B4FA-D562A7F2B088}"/>
                  </a:ext>
                </a:extLst>
              </p:cNvPr>
              <p:cNvSpPr/>
              <p:nvPr/>
            </p:nvSpPr>
            <p:spPr>
              <a:xfrm>
                <a:off x="3932101" y="7697493"/>
                <a:ext cx="2880268" cy="2848588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grpSp>
            <p:nvGrpSpPr>
              <p:cNvPr id="99" name="グループ化 98">
                <a:extLst>
                  <a:ext uri="{FF2B5EF4-FFF2-40B4-BE49-F238E27FC236}">
                    <a16:creationId xmlns:a16="http://schemas.microsoft.com/office/drawing/2014/main" id="{7A941EC8-3296-47DD-B65A-55EEA4E1C900}"/>
                  </a:ext>
                </a:extLst>
              </p:cNvPr>
              <p:cNvGrpSpPr/>
              <p:nvPr/>
            </p:nvGrpSpPr>
            <p:grpSpPr>
              <a:xfrm>
                <a:off x="5487054" y="10786757"/>
                <a:ext cx="1040695" cy="458515"/>
                <a:chOff x="9065552" y="12076098"/>
                <a:chExt cx="1364342" cy="601109"/>
              </a:xfrm>
            </p:grpSpPr>
            <p:sp>
              <p:nvSpPr>
                <p:cNvPr id="105" name="正方形/長方形 104">
                  <a:extLst>
                    <a:ext uri="{FF2B5EF4-FFF2-40B4-BE49-F238E27FC236}">
                      <a16:creationId xmlns:a16="http://schemas.microsoft.com/office/drawing/2014/main" id="{BB3CAF58-BE7F-468B-B3DD-40BE1F11D651}"/>
                    </a:ext>
                  </a:extLst>
                </p:cNvPr>
                <p:cNvSpPr/>
                <p:nvPr/>
              </p:nvSpPr>
              <p:spPr>
                <a:xfrm>
                  <a:off x="9065552" y="12132860"/>
                  <a:ext cx="1364342" cy="4873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06" name="グループ化 105">
                  <a:extLst>
                    <a:ext uri="{FF2B5EF4-FFF2-40B4-BE49-F238E27FC236}">
                      <a16:creationId xmlns:a16="http://schemas.microsoft.com/office/drawing/2014/main" id="{082EC847-D1FA-4A9B-A189-2E11A9DC288C}"/>
                    </a:ext>
                  </a:extLst>
                </p:cNvPr>
                <p:cNvGrpSpPr/>
                <p:nvPr/>
              </p:nvGrpSpPr>
              <p:grpSpPr>
                <a:xfrm>
                  <a:off x="9128765" y="12076098"/>
                  <a:ext cx="1237915" cy="601109"/>
                  <a:chOff x="9258419" y="12211373"/>
                  <a:chExt cx="1490545" cy="723782"/>
                </a:xfrm>
              </p:grpSpPr>
              <p:pic>
                <p:nvPicPr>
                  <p:cNvPr id="107" name="図 106" descr="アイコン&#10;&#10;自動的に生成された説明">
                    <a:extLst>
                      <a:ext uri="{FF2B5EF4-FFF2-40B4-BE49-F238E27FC236}">
                        <a16:creationId xmlns:a16="http://schemas.microsoft.com/office/drawing/2014/main" id="{3F910D57-B892-417B-A152-CD3FA0A4963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258419" y="12211373"/>
                    <a:ext cx="723782" cy="723782"/>
                  </a:xfrm>
                  <a:prstGeom prst="rect">
                    <a:avLst/>
                  </a:prstGeom>
                </p:spPr>
              </p:pic>
              <p:pic>
                <p:nvPicPr>
                  <p:cNvPr id="108" name="図 107" descr="アイコン&#10;&#10;自動的に生成された説明">
                    <a:extLst>
                      <a:ext uri="{FF2B5EF4-FFF2-40B4-BE49-F238E27FC236}">
                        <a16:creationId xmlns:a16="http://schemas.microsoft.com/office/drawing/2014/main" id="{9173925A-FBA0-4C5B-8F66-94155487092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0025182" y="12211373"/>
                    <a:ext cx="723782" cy="723782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100" name="テキスト ボックス 99">
                <a:extLst>
                  <a:ext uri="{FF2B5EF4-FFF2-40B4-BE49-F238E27FC236}">
                    <a16:creationId xmlns:a16="http://schemas.microsoft.com/office/drawing/2014/main" id="{EC39E329-5632-4033-9E5D-145ED1C3BA93}"/>
                  </a:ext>
                </a:extLst>
              </p:cNvPr>
              <p:cNvSpPr txBox="1"/>
              <p:nvPr/>
            </p:nvSpPr>
            <p:spPr>
              <a:xfrm>
                <a:off x="4691307" y="10081111"/>
                <a:ext cx="1738646" cy="4139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kumimoji="1" lang="ja-JP" altLang="en-US" sz="2400" dirty="0"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101" name="テキスト ボックス 100">
                <a:extLst>
                  <a:ext uri="{FF2B5EF4-FFF2-40B4-BE49-F238E27FC236}">
                    <a16:creationId xmlns:a16="http://schemas.microsoft.com/office/drawing/2014/main" id="{4EAB39B1-303B-467A-8080-2835656FD24E}"/>
                  </a:ext>
                </a:extLst>
              </p:cNvPr>
              <p:cNvSpPr txBox="1"/>
              <p:nvPr/>
            </p:nvSpPr>
            <p:spPr>
              <a:xfrm>
                <a:off x="4914034" y="7208449"/>
                <a:ext cx="1538052" cy="3311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pc="300" dirty="0"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社員証</a:t>
                </a:r>
              </a:p>
            </p:txBody>
          </p:sp>
          <p:sp>
            <p:nvSpPr>
              <p:cNvPr id="102" name="正方形/長方形 101">
                <a:extLst>
                  <a:ext uri="{FF2B5EF4-FFF2-40B4-BE49-F238E27FC236}">
                    <a16:creationId xmlns:a16="http://schemas.microsoft.com/office/drawing/2014/main" id="{3DA31C38-B94D-43FE-A17E-E01194695636}"/>
                  </a:ext>
                </a:extLst>
              </p:cNvPr>
              <p:cNvSpPr/>
              <p:nvPr/>
            </p:nvSpPr>
            <p:spPr>
              <a:xfrm>
                <a:off x="4446574" y="7998793"/>
                <a:ext cx="1803699" cy="199656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04" name="正方形/長方形 103">
                <a:extLst>
                  <a:ext uri="{FF2B5EF4-FFF2-40B4-BE49-F238E27FC236}">
                    <a16:creationId xmlns:a16="http://schemas.microsoft.com/office/drawing/2014/main" id="{9768E668-B3FB-4C9D-827F-2FF9D2736411}"/>
                  </a:ext>
                </a:extLst>
              </p:cNvPr>
              <p:cNvSpPr/>
              <p:nvPr/>
            </p:nvSpPr>
            <p:spPr>
              <a:xfrm>
                <a:off x="3917738" y="7627041"/>
                <a:ext cx="2881722" cy="229197"/>
              </a:xfrm>
              <a:prstGeom prst="rect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4F44A521-DF65-4C1D-BC5C-942B09722643}"/>
              </a:ext>
            </a:extLst>
          </p:cNvPr>
          <p:cNvGrpSpPr/>
          <p:nvPr/>
        </p:nvGrpSpPr>
        <p:grpSpPr>
          <a:xfrm>
            <a:off x="6360327" y="1203530"/>
            <a:ext cx="3853967" cy="1021635"/>
            <a:chOff x="5542414" y="441069"/>
            <a:chExt cx="3853967" cy="1021635"/>
          </a:xfrm>
          <a:solidFill>
            <a:schemeClr val="bg1">
              <a:lumMod val="65000"/>
            </a:schemeClr>
          </a:solidFill>
        </p:grpSpPr>
        <p:sp>
          <p:nvSpPr>
            <p:cNvPr id="25" name="四角形: 角を丸くする 24">
              <a:extLst>
                <a:ext uri="{FF2B5EF4-FFF2-40B4-BE49-F238E27FC236}">
                  <a16:creationId xmlns:a16="http://schemas.microsoft.com/office/drawing/2014/main" id="{0484BFEF-C159-4724-89A2-01584B5ACF8D}"/>
                </a:ext>
              </a:extLst>
            </p:cNvPr>
            <p:cNvSpPr/>
            <p:nvPr/>
          </p:nvSpPr>
          <p:spPr>
            <a:xfrm>
              <a:off x="6415600" y="624369"/>
              <a:ext cx="2980781" cy="689188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77" name="楕円 176">
              <a:extLst>
                <a:ext uri="{FF2B5EF4-FFF2-40B4-BE49-F238E27FC236}">
                  <a16:creationId xmlns:a16="http://schemas.microsoft.com/office/drawing/2014/main" id="{5D960957-A26E-4DC0-8BFD-CB06F4FD4769}"/>
                </a:ext>
              </a:extLst>
            </p:cNvPr>
            <p:cNvSpPr/>
            <p:nvPr/>
          </p:nvSpPr>
          <p:spPr>
            <a:xfrm>
              <a:off x="5542414" y="441069"/>
              <a:ext cx="1021635" cy="1021635"/>
            </a:xfrm>
            <a:prstGeom prst="ellipse">
              <a:avLst/>
            </a:prstGeom>
            <a:grp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29" name="図 28" descr="アイコン が含まれている画像&#10;&#10;自動的に生成された説明">
              <a:extLst>
                <a:ext uri="{FF2B5EF4-FFF2-40B4-BE49-F238E27FC236}">
                  <a16:creationId xmlns:a16="http://schemas.microsoft.com/office/drawing/2014/main" id="{C3A18FF5-9476-42FC-BABA-D45EA25F469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7426" y="670825"/>
              <a:ext cx="549568" cy="549568"/>
            </a:xfrm>
            <a:prstGeom prst="rect">
              <a:avLst/>
            </a:prstGeom>
            <a:grpFill/>
          </p:spPr>
        </p:pic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AA73B435-FCFA-4E9C-A8BD-09286769C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5118" y="1463612"/>
            <a:ext cx="2980781" cy="505307"/>
          </a:xfrm>
          <a:noFill/>
        </p:spPr>
        <p:txBody>
          <a:bodyPr>
            <a:normAutofit fontScale="90000"/>
          </a:bodyPr>
          <a:lstStyle/>
          <a:p>
            <a:r>
              <a:rPr kumimoji="1" lang="ja-JP" altLang="en-US" sz="2800" spc="-300" dirty="0">
                <a:solidFill>
                  <a:schemeClr val="bg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ＤＢＡ</a:t>
            </a:r>
          </a:p>
        </p:txBody>
      </p:sp>
      <p:grpSp>
        <p:nvGrpSpPr>
          <p:cNvPr id="188" name="グループ化 187">
            <a:extLst>
              <a:ext uri="{FF2B5EF4-FFF2-40B4-BE49-F238E27FC236}">
                <a16:creationId xmlns:a16="http://schemas.microsoft.com/office/drawing/2014/main" id="{67A18E37-C418-43F5-9D20-7AEDFE169857}"/>
              </a:ext>
            </a:extLst>
          </p:cNvPr>
          <p:cNvGrpSpPr/>
          <p:nvPr/>
        </p:nvGrpSpPr>
        <p:grpSpPr>
          <a:xfrm>
            <a:off x="6726395" y="2631724"/>
            <a:ext cx="3853967" cy="1021635"/>
            <a:chOff x="5542414" y="441069"/>
            <a:chExt cx="3853967" cy="1021635"/>
          </a:xfrm>
          <a:solidFill>
            <a:srgbClr val="6495ED"/>
          </a:solidFill>
        </p:grpSpPr>
        <p:sp>
          <p:nvSpPr>
            <p:cNvPr id="189" name="四角形: 角を丸くする 188">
              <a:extLst>
                <a:ext uri="{FF2B5EF4-FFF2-40B4-BE49-F238E27FC236}">
                  <a16:creationId xmlns:a16="http://schemas.microsoft.com/office/drawing/2014/main" id="{CC4A2CAE-C801-4BE3-85DB-EFC11DCFEBDE}"/>
                </a:ext>
              </a:extLst>
            </p:cNvPr>
            <p:cNvSpPr/>
            <p:nvPr/>
          </p:nvSpPr>
          <p:spPr>
            <a:xfrm>
              <a:off x="6415600" y="649947"/>
              <a:ext cx="2980781" cy="66361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90" name="楕円 189">
              <a:extLst>
                <a:ext uri="{FF2B5EF4-FFF2-40B4-BE49-F238E27FC236}">
                  <a16:creationId xmlns:a16="http://schemas.microsoft.com/office/drawing/2014/main" id="{B451CD5D-8D36-4D71-A7BD-53DEA0B28C32}"/>
                </a:ext>
              </a:extLst>
            </p:cNvPr>
            <p:cNvSpPr/>
            <p:nvPr/>
          </p:nvSpPr>
          <p:spPr>
            <a:xfrm>
              <a:off x="5542414" y="441069"/>
              <a:ext cx="1021635" cy="1021635"/>
            </a:xfrm>
            <a:prstGeom prst="ellipse">
              <a:avLst/>
            </a:prstGeom>
            <a:grp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91" name="タイトル 1">
            <a:extLst>
              <a:ext uri="{FF2B5EF4-FFF2-40B4-BE49-F238E27FC236}">
                <a16:creationId xmlns:a16="http://schemas.microsoft.com/office/drawing/2014/main" id="{645DB8DB-18EE-44C7-BB0D-E22BC8B97A07}"/>
              </a:ext>
            </a:extLst>
          </p:cNvPr>
          <p:cNvSpPr txBox="1">
            <a:spLocks/>
          </p:cNvSpPr>
          <p:nvPr/>
        </p:nvSpPr>
        <p:spPr>
          <a:xfrm>
            <a:off x="8516492" y="2889887"/>
            <a:ext cx="1531183" cy="505307"/>
          </a:xfrm>
          <a:prstGeom prst="rect">
            <a:avLst/>
          </a:prstGeom>
          <a:noFill/>
        </p:spPr>
        <p:txBody>
          <a:bodyPr lIns="109728" tIns="109728" rIns="109728" bIns="9144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 spc="14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ja-JP" altLang="en-US" sz="2800" spc="600" dirty="0">
                <a:solidFill>
                  <a:schemeClr val="bg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苦労</a:t>
            </a:r>
          </a:p>
        </p:txBody>
      </p:sp>
      <p:pic>
        <p:nvPicPr>
          <p:cNvPr id="39" name="図 38" descr="アイコン&#10;&#10;自動的に生成された説明">
            <a:extLst>
              <a:ext uri="{FF2B5EF4-FFF2-40B4-BE49-F238E27FC236}">
                <a16:creationId xmlns:a16="http://schemas.microsoft.com/office/drawing/2014/main" id="{55C868F4-3E32-42AA-BBDF-E043EC32A13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5554" y="2744341"/>
            <a:ext cx="663610" cy="663610"/>
          </a:xfrm>
          <a:prstGeom prst="rect">
            <a:avLst/>
          </a:prstGeom>
        </p:spPr>
      </p:pic>
      <p:grpSp>
        <p:nvGrpSpPr>
          <p:cNvPr id="183" name="グループ化 182">
            <a:extLst>
              <a:ext uri="{FF2B5EF4-FFF2-40B4-BE49-F238E27FC236}">
                <a16:creationId xmlns:a16="http://schemas.microsoft.com/office/drawing/2014/main" id="{CD57E72F-6D9D-4273-8BA0-31249E33259B}"/>
              </a:ext>
            </a:extLst>
          </p:cNvPr>
          <p:cNvGrpSpPr/>
          <p:nvPr/>
        </p:nvGrpSpPr>
        <p:grpSpPr>
          <a:xfrm>
            <a:off x="7174408" y="4088984"/>
            <a:ext cx="3853967" cy="1021635"/>
            <a:chOff x="5542414" y="441069"/>
            <a:chExt cx="3853967" cy="1021635"/>
          </a:xfrm>
          <a:solidFill>
            <a:srgbClr val="FFA500"/>
          </a:solidFill>
        </p:grpSpPr>
        <p:sp>
          <p:nvSpPr>
            <p:cNvPr id="184" name="四角形: 角を丸くする 183">
              <a:extLst>
                <a:ext uri="{FF2B5EF4-FFF2-40B4-BE49-F238E27FC236}">
                  <a16:creationId xmlns:a16="http://schemas.microsoft.com/office/drawing/2014/main" id="{7A558173-108F-4836-8FE4-EB453EF24875}"/>
                </a:ext>
              </a:extLst>
            </p:cNvPr>
            <p:cNvSpPr/>
            <p:nvPr/>
          </p:nvSpPr>
          <p:spPr>
            <a:xfrm>
              <a:off x="6415600" y="646497"/>
              <a:ext cx="2980781" cy="6289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85" name="楕円 184">
              <a:extLst>
                <a:ext uri="{FF2B5EF4-FFF2-40B4-BE49-F238E27FC236}">
                  <a16:creationId xmlns:a16="http://schemas.microsoft.com/office/drawing/2014/main" id="{7C7E3720-9110-41E4-AB3C-DA7934DE4EF1}"/>
                </a:ext>
              </a:extLst>
            </p:cNvPr>
            <p:cNvSpPr/>
            <p:nvPr/>
          </p:nvSpPr>
          <p:spPr>
            <a:xfrm>
              <a:off x="5542414" y="441069"/>
              <a:ext cx="1021635" cy="1021635"/>
            </a:xfrm>
            <a:prstGeom prst="ellipse">
              <a:avLst/>
            </a:prstGeom>
            <a:grp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41" name="図 40" descr="アイコン&#10;&#10;自動的に生成された説明">
            <a:extLst>
              <a:ext uri="{FF2B5EF4-FFF2-40B4-BE49-F238E27FC236}">
                <a16:creationId xmlns:a16="http://schemas.microsoft.com/office/drawing/2014/main" id="{7CD5BE34-CB9C-418F-A086-BC3BE51283F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7825" y="4209175"/>
            <a:ext cx="698157" cy="698157"/>
          </a:xfrm>
          <a:prstGeom prst="rect">
            <a:avLst/>
          </a:prstGeom>
        </p:spPr>
      </p:pic>
      <p:sp>
        <p:nvSpPr>
          <p:cNvPr id="186" name="タイトル 1">
            <a:extLst>
              <a:ext uri="{FF2B5EF4-FFF2-40B4-BE49-F238E27FC236}">
                <a16:creationId xmlns:a16="http://schemas.microsoft.com/office/drawing/2014/main" id="{3C9D84B9-7364-4E98-BA15-7FF88DCAF8A9}"/>
              </a:ext>
            </a:extLst>
          </p:cNvPr>
          <p:cNvSpPr txBox="1">
            <a:spLocks/>
          </p:cNvSpPr>
          <p:nvPr/>
        </p:nvSpPr>
        <p:spPr>
          <a:xfrm>
            <a:off x="8914776" y="4308692"/>
            <a:ext cx="2116599" cy="505307"/>
          </a:xfrm>
          <a:prstGeom prst="rect">
            <a:avLst/>
          </a:prstGeom>
          <a:noFill/>
        </p:spPr>
        <p:txBody>
          <a:bodyPr lIns="109728" tIns="109728" rIns="109728" bIns="9144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 spc="14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ja-JP" altLang="en-US" sz="2800" spc="600" dirty="0">
                <a:solidFill>
                  <a:schemeClr val="bg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成長</a:t>
            </a:r>
          </a:p>
        </p:txBody>
      </p:sp>
      <p:pic>
        <p:nvPicPr>
          <p:cNvPr id="175" name="図 174" descr="アイコン&#10;&#10;自動的に生成された説明">
            <a:extLst>
              <a:ext uri="{FF2B5EF4-FFF2-40B4-BE49-F238E27FC236}">
                <a16:creationId xmlns:a16="http://schemas.microsoft.com/office/drawing/2014/main" id="{EC36F0C7-8D7B-4F52-9BAF-578CBA5F20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919" y="2078233"/>
            <a:ext cx="1851467" cy="1851467"/>
          </a:xfrm>
          <a:prstGeom prst="rect">
            <a:avLst/>
          </a:prstGeom>
        </p:spPr>
      </p:pic>
      <p:sp>
        <p:nvSpPr>
          <p:cNvPr id="176" name="テキスト ボックス 175">
            <a:extLst>
              <a:ext uri="{FF2B5EF4-FFF2-40B4-BE49-F238E27FC236}">
                <a16:creationId xmlns:a16="http://schemas.microsoft.com/office/drawing/2014/main" id="{463FC62A-DA2D-421B-B2F3-FCE2D4491803}"/>
              </a:ext>
            </a:extLst>
          </p:cNvPr>
          <p:cNvSpPr txBox="1"/>
          <p:nvPr/>
        </p:nvSpPr>
        <p:spPr>
          <a:xfrm>
            <a:off x="2028474" y="4153125"/>
            <a:ext cx="2280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神部 淳之介</a:t>
            </a:r>
          </a:p>
        </p:txBody>
      </p:sp>
    </p:spTree>
    <p:extLst>
      <p:ext uri="{BB962C8B-B14F-4D97-AF65-F5344CB8AC3E}">
        <p14:creationId xmlns:p14="http://schemas.microsoft.com/office/powerpoint/2010/main" val="30324137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D2A15C0A-F2C6-4F4C-BFC6-245CCC73960E}"/>
              </a:ext>
            </a:extLst>
          </p:cNvPr>
          <p:cNvGrpSpPr/>
          <p:nvPr/>
        </p:nvGrpSpPr>
        <p:grpSpPr>
          <a:xfrm>
            <a:off x="0" y="-37660"/>
            <a:ext cx="12192000" cy="6858000"/>
            <a:chOff x="-17360" y="0"/>
            <a:chExt cx="12192000" cy="6858000"/>
          </a:xfrm>
        </p:grpSpPr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068917BC-28CD-4278-89B8-D1B2E5885BF3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80E775C6-67B6-43B6-B26B-16CE74985FEE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20" name="正方形/長方形 19">
                  <a:extLst>
                    <a:ext uri="{FF2B5EF4-FFF2-40B4-BE49-F238E27FC236}">
                      <a16:creationId xmlns:a16="http://schemas.microsoft.com/office/drawing/2014/main" id="{8F96FCF4-E53F-477F-8B84-820EBBA943F8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1" name="正方形/長方形 20">
                  <a:extLst>
                    <a:ext uri="{FF2B5EF4-FFF2-40B4-BE49-F238E27FC236}">
                      <a16:creationId xmlns:a16="http://schemas.microsoft.com/office/drawing/2014/main" id="{D594D4FC-5A5A-4334-8293-FD3E1A07DF85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19" name="正方形/長方形 18">
                <a:extLst>
                  <a:ext uri="{FF2B5EF4-FFF2-40B4-BE49-F238E27FC236}">
                    <a16:creationId xmlns:a16="http://schemas.microsoft.com/office/drawing/2014/main" id="{42F46C5C-A659-45A1-834F-059798395EC6}"/>
                  </a:ext>
                </a:extLst>
              </p:cNvPr>
              <p:cNvSpPr/>
              <p:nvPr/>
            </p:nvSpPr>
            <p:spPr>
              <a:xfrm>
                <a:off x="233403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" name="グループ化 5">
              <a:extLst>
                <a:ext uri="{FF2B5EF4-FFF2-40B4-BE49-F238E27FC236}">
                  <a16:creationId xmlns:a16="http://schemas.microsoft.com/office/drawing/2014/main" id="{33CA8828-D3D6-4876-9389-3D5490FAA8BC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9" name="図 8" descr="アイコン&#10;&#10;自動的に生成された説明">
                <a:extLst>
                  <a:ext uri="{FF2B5EF4-FFF2-40B4-BE49-F238E27FC236}">
                    <a16:creationId xmlns:a16="http://schemas.microsoft.com/office/drawing/2014/main" id="{573EC776-B3A3-44D0-A18B-2D6BBC3B89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10" name="グループ化 9">
                <a:extLst>
                  <a:ext uri="{FF2B5EF4-FFF2-40B4-BE49-F238E27FC236}">
                    <a16:creationId xmlns:a16="http://schemas.microsoft.com/office/drawing/2014/main" id="{55D6D2ED-6AA1-42BB-9680-699245B997DA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16" name="正方形/長方形 15">
                  <a:extLst>
                    <a:ext uri="{FF2B5EF4-FFF2-40B4-BE49-F238E27FC236}">
                      <a16:creationId xmlns:a16="http://schemas.microsoft.com/office/drawing/2014/main" id="{C5127357-42C6-48B6-A865-7C5E73F70921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7" name="正方形/長方形 16">
                  <a:extLst>
                    <a:ext uri="{FF2B5EF4-FFF2-40B4-BE49-F238E27FC236}">
                      <a16:creationId xmlns:a16="http://schemas.microsoft.com/office/drawing/2014/main" id="{C168EF82-EEFB-482E-811A-54F01E3A6983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11" name="グループ化 10">
                <a:extLst>
                  <a:ext uri="{FF2B5EF4-FFF2-40B4-BE49-F238E27FC236}">
                    <a16:creationId xmlns:a16="http://schemas.microsoft.com/office/drawing/2014/main" id="{8F0349A4-5712-4C00-8B21-A421DD2487A1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14" name="二等辺三角形 13">
                  <a:extLst>
                    <a:ext uri="{FF2B5EF4-FFF2-40B4-BE49-F238E27FC236}">
                      <a16:creationId xmlns:a16="http://schemas.microsoft.com/office/drawing/2014/main" id="{36564E86-9278-401B-84C1-4FB4EA87C0D9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15" name="直線コネクタ 14">
                  <a:extLst>
                    <a:ext uri="{FF2B5EF4-FFF2-40B4-BE49-F238E27FC236}">
                      <a16:creationId xmlns:a16="http://schemas.microsoft.com/office/drawing/2014/main" id="{31AED462-3E04-4798-8BB3-A36558EE8E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" name="正方形/長方形 11">
                <a:extLst>
                  <a:ext uri="{FF2B5EF4-FFF2-40B4-BE49-F238E27FC236}">
                    <a16:creationId xmlns:a16="http://schemas.microsoft.com/office/drawing/2014/main" id="{976C6136-9441-431A-B9B0-89FD960C419E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13" name="図 12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914B9F36-EA41-42C8-9A0B-CB75A72BED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33135AF3-E0E6-43C1-8E1C-6F9ACC2EC7E2}"/>
                </a:ext>
              </a:extLst>
            </p:cNvPr>
            <p:cNvSpPr/>
            <p:nvPr/>
          </p:nvSpPr>
          <p:spPr>
            <a:xfrm>
              <a:off x="20365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楕円 7">
              <a:extLst>
                <a:ext uri="{FF2B5EF4-FFF2-40B4-BE49-F238E27FC236}">
                  <a16:creationId xmlns:a16="http://schemas.microsoft.com/office/drawing/2014/main" id="{FE9785A7-584C-4CB4-A1F0-75F53641FF02}"/>
                </a:ext>
              </a:extLst>
            </p:cNvPr>
            <p:cNvSpPr/>
            <p:nvPr/>
          </p:nvSpPr>
          <p:spPr>
            <a:xfrm>
              <a:off x="1700023" y="6081371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AB7E6A-9D3C-4070-B035-BB5605649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7651" y="8193530"/>
            <a:ext cx="6621317" cy="3145725"/>
          </a:xfrm>
        </p:spPr>
        <p:txBody>
          <a:bodyPr/>
          <a:lstStyle/>
          <a:p>
            <a:r>
              <a:rPr kumimoji="1" lang="ja-JP" altLang="en-US" dirty="0"/>
              <a:t>神部（</a:t>
            </a:r>
            <a:r>
              <a:rPr kumimoji="1" lang="en-US" altLang="ja-JP" dirty="0"/>
              <a:t>DBA</a:t>
            </a:r>
            <a:r>
              <a:rPr kumimoji="1" lang="ja-JP" altLang="en-US" dirty="0"/>
              <a:t>）</a:t>
            </a:r>
            <a:endParaRPr kumimoji="1" lang="en-US" altLang="ja-JP" dirty="0"/>
          </a:p>
          <a:p>
            <a:r>
              <a:rPr kumimoji="1" lang="ja-JP" altLang="en-US" dirty="0"/>
              <a:t>栗川（発表）</a:t>
            </a:r>
            <a:endParaRPr kumimoji="1" lang="en-US" altLang="ja-JP" dirty="0"/>
          </a:p>
          <a:p>
            <a:r>
              <a:rPr kumimoji="1" lang="ja-JP" altLang="en-US" dirty="0"/>
              <a:t>鈴木（コミュニケーション）</a:t>
            </a:r>
            <a:endParaRPr kumimoji="1" lang="en-US" altLang="ja-JP" dirty="0"/>
          </a:p>
          <a:p>
            <a:r>
              <a:rPr kumimoji="1" lang="ja-JP" altLang="en-US" dirty="0"/>
              <a:t>野村（リーダー）</a:t>
            </a:r>
            <a:endParaRPr kumimoji="1" lang="en-US" altLang="ja-JP" dirty="0"/>
          </a:p>
          <a:p>
            <a:r>
              <a:rPr kumimoji="1" lang="ja-JP" altLang="en-US" dirty="0"/>
              <a:t>羽田（品質</a:t>
            </a:r>
            <a:r>
              <a:rPr kumimoji="1" lang="en-US" altLang="ja-JP" dirty="0"/>
              <a:t>/</a:t>
            </a:r>
            <a:r>
              <a:rPr kumimoji="1" lang="ja-JP" altLang="en-US" dirty="0"/>
              <a:t>構成）</a:t>
            </a:r>
          </a:p>
        </p:txBody>
      </p:sp>
      <p:grpSp>
        <p:nvGrpSpPr>
          <p:cNvPr id="77" name="グループ化 76">
            <a:extLst>
              <a:ext uri="{FF2B5EF4-FFF2-40B4-BE49-F238E27FC236}">
                <a16:creationId xmlns:a16="http://schemas.microsoft.com/office/drawing/2014/main" id="{E3289599-82B1-4F3E-A283-7BD71357746E}"/>
              </a:ext>
            </a:extLst>
          </p:cNvPr>
          <p:cNvGrpSpPr/>
          <p:nvPr/>
        </p:nvGrpSpPr>
        <p:grpSpPr>
          <a:xfrm>
            <a:off x="-11208606" y="-250688"/>
            <a:ext cx="2922219" cy="4296992"/>
            <a:chOff x="3890150" y="7057808"/>
            <a:chExt cx="2922219" cy="4296992"/>
          </a:xfrm>
        </p:grpSpPr>
        <p:sp>
          <p:nvSpPr>
            <p:cNvPr id="62" name="四角形: 角を丸くする 61">
              <a:extLst>
                <a:ext uri="{FF2B5EF4-FFF2-40B4-BE49-F238E27FC236}">
                  <a16:creationId xmlns:a16="http://schemas.microsoft.com/office/drawing/2014/main" id="{93933929-F8D7-4A65-9D5D-2C075CD66010}"/>
                </a:ext>
              </a:extLst>
            </p:cNvPr>
            <p:cNvSpPr/>
            <p:nvPr/>
          </p:nvSpPr>
          <p:spPr>
            <a:xfrm>
              <a:off x="3928821" y="7057808"/>
              <a:ext cx="2881722" cy="776101"/>
            </a:xfrm>
            <a:prstGeom prst="roundRect">
              <a:avLst>
                <a:gd name="adj" fmla="val 20028"/>
              </a:avLst>
            </a:prstGeom>
            <a:solidFill>
              <a:schemeClr val="bg1">
                <a:lumMod val="85000"/>
              </a:schemeClr>
            </a:solidFill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C33CB77A-1062-4752-9FC8-779DDEF2F439}"/>
                </a:ext>
              </a:extLst>
            </p:cNvPr>
            <p:cNvGrpSpPr/>
            <p:nvPr/>
          </p:nvGrpSpPr>
          <p:grpSpPr>
            <a:xfrm>
              <a:off x="3890150" y="7154476"/>
              <a:ext cx="2922219" cy="4200324"/>
              <a:chOff x="3890150" y="7154476"/>
              <a:chExt cx="2922219" cy="4200324"/>
            </a:xfrm>
          </p:grpSpPr>
          <p:sp>
            <p:nvSpPr>
              <p:cNvPr id="64" name="四角形: 角を丸くする 63">
                <a:extLst>
                  <a:ext uri="{FF2B5EF4-FFF2-40B4-BE49-F238E27FC236}">
                    <a16:creationId xmlns:a16="http://schemas.microsoft.com/office/drawing/2014/main" id="{FC47EAB7-2571-4949-A98B-0495A63D9F90}"/>
                  </a:ext>
                </a:extLst>
              </p:cNvPr>
              <p:cNvSpPr/>
              <p:nvPr/>
            </p:nvSpPr>
            <p:spPr>
              <a:xfrm>
                <a:off x="3932101" y="9424830"/>
                <a:ext cx="2879308" cy="1929970"/>
              </a:xfrm>
              <a:prstGeom prst="roundRect">
                <a:avLst>
                  <a:gd name="adj" fmla="val 12567"/>
                </a:avLst>
              </a:prstGeom>
              <a:solidFill>
                <a:srgbClr val="33CCFF"/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99429FDD-50BF-4F5D-BDB8-CAA1255FB3A6}"/>
                  </a:ext>
                </a:extLst>
              </p:cNvPr>
              <p:cNvSpPr/>
              <p:nvPr/>
            </p:nvSpPr>
            <p:spPr>
              <a:xfrm>
                <a:off x="3932101" y="7697493"/>
                <a:ext cx="2880268" cy="2848588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FA73E6C0-DCE8-4932-BB4D-F73F23FC8271}"/>
                  </a:ext>
                </a:extLst>
              </p:cNvPr>
              <p:cNvGrpSpPr/>
              <p:nvPr/>
            </p:nvGrpSpPr>
            <p:grpSpPr>
              <a:xfrm>
                <a:off x="5487054" y="10786757"/>
                <a:ext cx="1040695" cy="458515"/>
                <a:chOff x="9065552" y="12076098"/>
                <a:chExt cx="1364342" cy="601109"/>
              </a:xfrm>
            </p:grpSpPr>
            <p:sp>
              <p:nvSpPr>
                <p:cNvPr id="67" name="正方形/長方形 66">
                  <a:extLst>
                    <a:ext uri="{FF2B5EF4-FFF2-40B4-BE49-F238E27FC236}">
                      <a16:creationId xmlns:a16="http://schemas.microsoft.com/office/drawing/2014/main" id="{C2A1C334-1C71-4D7D-9D07-DC3B418CE21D}"/>
                    </a:ext>
                  </a:extLst>
                </p:cNvPr>
                <p:cNvSpPr/>
                <p:nvPr/>
              </p:nvSpPr>
              <p:spPr>
                <a:xfrm>
                  <a:off x="9065552" y="12132860"/>
                  <a:ext cx="1364342" cy="4873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68" name="グループ化 67">
                  <a:extLst>
                    <a:ext uri="{FF2B5EF4-FFF2-40B4-BE49-F238E27FC236}">
                      <a16:creationId xmlns:a16="http://schemas.microsoft.com/office/drawing/2014/main" id="{07AD2679-803E-4421-84BD-AE596AC75B73}"/>
                    </a:ext>
                  </a:extLst>
                </p:cNvPr>
                <p:cNvGrpSpPr/>
                <p:nvPr/>
              </p:nvGrpSpPr>
              <p:grpSpPr>
                <a:xfrm>
                  <a:off x="9128765" y="12076098"/>
                  <a:ext cx="1237915" cy="601109"/>
                  <a:chOff x="9258419" y="12211373"/>
                  <a:chExt cx="1490545" cy="723782"/>
                </a:xfrm>
              </p:grpSpPr>
              <p:pic>
                <p:nvPicPr>
                  <p:cNvPr id="69" name="図 68" descr="アイコン&#10;&#10;自動的に生成された説明">
                    <a:extLst>
                      <a:ext uri="{FF2B5EF4-FFF2-40B4-BE49-F238E27FC236}">
                        <a16:creationId xmlns:a16="http://schemas.microsoft.com/office/drawing/2014/main" id="{BFE8ACBD-FAC8-48AC-95DD-657AC444214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258419" y="12211373"/>
                    <a:ext cx="723782" cy="723782"/>
                  </a:xfrm>
                  <a:prstGeom prst="rect">
                    <a:avLst/>
                  </a:prstGeom>
                </p:spPr>
              </p:pic>
              <p:pic>
                <p:nvPicPr>
                  <p:cNvPr id="70" name="図 69" descr="アイコン&#10;&#10;自動的に生成された説明">
                    <a:extLst>
                      <a:ext uri="{FF2B5EF4-FFF2-40B4-BE49-F238E27FC236}">
                        <a16:creationId xmlns:a16="http://schemas.microsoft.com/office/drawing/2014/main" id="{AAEB235F-0C27-4E1E-8CB8-D88EB255084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0025182" y="12211373"/>
                    <a:ext cx="723782" cy="723782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55" name="テキスト ボックス 54">
                <a:extLst>
                  <a:ext uri="{FF2B5EF4-FFF2-40B4-BE49-F238E27FC236}">
                    <a16:creationId xmlns:a16="http://schemas.microsoft.com/office/drawing/2014/main" id="{4F546286-F530-43F8-ACA5-59C46A7B0EBC}"/>
                  </a:ext>
                </a:extLst>
              </p:cNvPr>
              <p:cNvSpPr txBox="1"/>
              <p:nvPr/>
            </p:nvSpPr>
            <p:spPr>
              <a:xfrm>
                <a:off x="4592515" y="10029626"/>
                <a:ext cx="180369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2000" dirty="0"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はらペコーぬ</a:t>
                </a:r>
              </a:p>
            </p:txBody>
          </p:sp>
          <p:sp>
            <p:nvSpPr>
              <p:cNvPr id="73" name="テキスト ボックス 72">
                <a:extLst>
                  <a:ext uri="{FF2B5EF4-FFF2-40B4-BE49-F238E27FC236}">
                    <a16:creationId xmlns:a16="http://schemas.microsoft.com/office/drawing/2014/main" id="{6D86454F-2F08-4F01-98F2-348314D85360}"/>
                  </a:ext>
                </a:extLst>
              </p:cNvPr>
              <p:cNvSpPr txBox="1"/>
              <p:nvPr/>
            </p:nvSpPr>
            <p:spPr>
              <a:xfrm>
                <a:off x="4840133" y="7154476"/>
                <a:ext cx="116726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2000" spc="300" dirty="0"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社員証</a:t>
                </a:r>
              </a:p>
            </p:txBody>
          </p:sp>
          <p:sp>
            <p:nvSpPr>
              <p:cNvPr id="72" name="正方形/長方形 71">
                <a:extLst>
                  <a:ext uri="{FF2B5EF4-FFF2-40B4-BE49-F238E27FC236}">
                    <a16:creationId xmlns:a16="http://schemas.microsoft.com/office/drawing/2014/main" id="{13B0E89C-A086-4F51-AB12-61EB61258DB0}"/>
                  </a:ext>
                </a:extLst>
              </p:cNvPr>
              <p:cNvSpPr/>
              <p:nvPr/>
            </p:nvSpPr>
            <p:spPr>
              <a:xfrm>
                <a:off x="4446574" y="7998793"/>
                <a:ext cx="1803699" cy="199656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34" name="図 33" descr="図形, 円&#10;&#10;自動的に生成された説明">
                <a:extLst>
                  <a:ext uri="{FF2B5EF4-FFF2-40B4-BE49-F238E27FC236}">
                    <a16:creationId xmlns:a16="http://schemas.microsoft.com/office/drawing/2014/main" id="{ADDC8164-31ED-4F3D-9286-DD66C8802E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10274" y="7986938"/>
                <a:ext cx="1485726" cy="2003399"/>
              </a:xfrm>
              <a:prstGeom prst="rect">
                <a:avLst/>
              </a:prstGeom>
            </p:spPr>
          </p:pic>
          <p:sp>
            <p:nvSpPr>
              <p:cNvPr id="63" name="正方形/長方形 62">
                <a:extLst>
                  <a:ext uri="{FF2B5EF4-FFF2-40B4-BE49-F238E27FC236}">
                    <a16:creationId xmlns:a16="http://schemas.microsoft.com/office/drawing/2014/main" id="{88823479-5BCE-44FD-ADE0-AB0DF3B112AA}"/>
                  </a:ext>
                </a:extLst>
              </p:cNvPr>
              <p:cNvSpPr/>
              <p:nvPr/>
            </p:nvSpPr>
            <p:spPr>
              <a:xfrm>
                <a:off x="3890150" y="7627042"/>
                <a:ext cx="2908444" cy="214984"/>
              </a:xfrm>
              <a:prstGeom prst="rect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170" name="グループ化 169">
            <a:extLst>
              <a:ext uri="{FF2B5EF4-FFF2-40B4-BE49-F238E27FC236}">
                <a16:creationId xmlns:a16="http://schemas.microsoft.com/office/drawing/2014/main" id="{F10E8290-0A7F-4FEA-9D69-56AC0675F56C}"/>
              </a:ext>
            </a:extLst>
          </p:cNvPr>
          <p:cNvGrpSpPr/>
          <p:nvPr/>
        </p:nvGrpSpPr>
        <p:grpSpPr>
          <a:xfrm>
            <a:off x="13307695" y="-183764"/>
            <a:ext cx="2908444" cy="4296992"/>
            <a:chOff x="-3564251" y="5274437"/>
            <a:chExt cx="2908444" cy="4296992"/>
          </a:xfrm>
        </p:grpSpPr>
        <p:grpSp>
          <p:nvGrpSpPr>
            <p:cNvPr id="125" name="グループ化 124">
              <a:extLst>
                <a:ext uri="{FF2B5EF4-FFF2-40B4-BE49-F238E27FC236}">
                  <a16:creationId xmlns:a16="http://schemas.microsoft.com/office/drawing/2014/main" id="{E47B4053-5DF3-4F8A-8B77-94D0F8EAB3FF}"/>
                </a:ext>
              </a:extLst>
            </p:cNvPr>
            <p:cNvGrpSpPr/>
            <p:nvPr/>
          </p:nvGrpSpPr>
          <p:grpSpPr>
            <a:xfrm>
              <a:off x="-3564251" y="5274437"/>
              <a:ext cx="2908444" cy="4296992"/>
              <a:chOff x="3919647" y="7057808"/>
              <a:chExt cx="2908444" cy="4296992"/>
            </a:xfrm>
          </p:grpSpPr>
          <p:sp>
            <p:nvSpPr>
              <p:cNvPr id="126" name="四角形: 角を丸くする 125">
                <a:extLst>
                  <a:ext uri="{FF2B5EF4-FFF2-40B4-BE49-F238E27FC236}">
                    <a16:creationId xmlns:a16="http://schemas.microsoft.com/office/drawing/2014/main" id="{1611772D-6AA7-4991-AE98-7CF1E9F0E1DA}"/>
                  </a:ext>
                </a:extLst>
              </p:cNvPr>
              <p:cNvSpPr/>
              <p:nvPr/>
            </p:nvSpPr>
            <p:spPr>
              <a:xfrm>
                <a:off x="3942469" y="7057808"/>
                <a:ext cx="2879074" cy="776101"/>
              </a:xfrm>
              <a:prstGeom prst="roundRect">
                <a:avLst>
                  <a:gd name="adj" fmla="val 20028"/>
                </a:avLst>
              </a:prstGeom>
              <a:solidFill>
                <a:schemeClr val="bg1">
                  <a:lumMod val="85000"/>
                </a:schemeClr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27" name="グループ化 126">
                <a:extLst>
                  <a:ext uri="{FF2B5EF4-FFF2-40B4-BE49-F238E27FC236}">
                    <a16:creationId xmlns:a16="http://schemas.microsoft.com/office/drawing/2014/main" id="{0BE800D3-CFD5-4BCC-AA85-F1B44A6E7D9A}"/>
                  </a:ext>
                </a:extLst>
              </p:cNvPr>
              <p:cNvGrpSpPr/>
              <p:nvPr/>
            </p:nvGrpSpPr>
            <p:grpSpPr>
              <a:xfrm>
                <a:off x="3919647" y="7154476"/>
                <a:ext cx="2908444" cy="4200324"/>
                <a:chOff x="3919647" y="7154476"/>
                <a:chExt cx="2908444" cy="4200324"/>
              </a:xfrm>
            </p:grpSpPr>
            <p:sp>
              <p:nvSpPr>
                <p:cNvPr id="128" name="四角形: 角を丸くする 127">
                  <a:extLst>
                    <a:ext uri="{FF2B5EF4-FFF2-40B4-BE49-F238E27FC236}">
                      <a16:creationId xmlns:a16="http://schemas.microsoft.com/office/drawing/2014/main" id="{DF3D4C59-0444-47F7-A344-E8B3D5DABF22}"/>
                    </a:ext>
                  </a:extLst>
                </p:cNvPr>
                <p:cNvSpPr/>
                <p:nvPr/>
              </p:nvSpPr>
              <p:spPr>
                <a:xfrm>
                  <a:off x="3932101" y="9424830"/>
                  <a:ext cx="2879308" cy="1929970"/>
                </a:xfrm>
                <a:prstGeom prst="roundRect">
                  <a:avLst>
                    <a:gd name="adj" fmla="val 12567"/>
                  </a:avLst>
                </a:prstGeom>
                <a:solidFill>
                  <a:srgbClr val="33CCFF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29" name="正方形/長方形 128">
                  <a:extLst>
                    <a:ext uri="{FF2B5EF4-FFF2-40B4-BE49-F238E27FC236}">
                      <a16:creationId xmlns:a16="http://schemas.microsoft.com/office/drawing/2014/main" id="{31633B6B-6E7B-4A26-8AEC-169BCB4539A8}"/>
                    </a:ext>
                  </a:extLst>
                </p:cNvPr>
                <p:cNvSpPr/>
                <p:nvPr/>
              </p:nvSpPr>
              <p:spPr>
                <a:xfrm>
                  <a:off x="3932101" y="7697493"/>
                  <a:ext cx="2880268" cy="284858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30" name="グループ化 129">
                  <a:extLst>
                    <a:ext uri="{FF2B5EF4-FFF2-40B4-BE49-F238E27FC236}">
                      <a16:creationId xmlns:a16="http://schemas.microsoft.com/office/drawing/2014/main" id="{C8AA573E-13BA-4955-9C44-AFF4EE304AA0}"/>
                    </a:ext>
                  </a:extLst>
                </p:cNvPr>
                <p:cNvGrpSpPr/>
                <p:nvPr/>
              </p:nvGrpSpPr>
              <p:grpSpPr>
                <a:xfrm>
                  <a:off x="5487054" y="10786757"/>
                  <a:ext cx="1040695" cy="458515"/>
                  <a:chOff x="9065552" y="12076098"/>
                  <a:chExt cx="1364342" cy="601109"/>
                </a:xfrm>
              </p:grpSpPr>
              <p:sp>
                <p:nvSpPr>
                  <p:cNvPr id="135" name="正方形/長方形 134">
                    <a:extLst>
                      <a:ext uri="{FF2B5EF4-FFF2-40B4-BE49-F238E27FC236}">
                        <a16:creationId xmlns:a16="http://schemas.microsoft.com/office/drawing/2014/main" id="{6D5B1B9A-1CB3-4E21-A03C-B03F2101A599}"/>
                      </a:ext>
                    </a:extLst>
                  </p:cNvPr>
                  <p:cNvSpPr/>
                  <p:nvPr/>
                </p:nvSpPr>
                <p:spPr>
                  <a:xfrm>
                    <a:off x="9065552" y="12132860"/>
                    <a:ext cx="1364342" cy="48731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grpSp>
                <p:nvGrpSpPr>
                  <p:cNvPr id="136" name="グループ化 135">
                    <a:extLst>
                      <a:ext uri="{FF2B5EF4-FFF2-40B4-BE49-F238E27FC236}">
                        <a16:creationId xmlns:a16="http://schemas.microsoft.com/office/drawing/2014/main" id="{71599BFC-012A-4D94-8F26-EA5DF855ABF4}"/>
                      </a:ext>
                    </a:extLst>
                  </p:cNvPr>
                  <p:cNvGrpSpPr/>
                  <p:nvPr/>
                </p:nvGrpSpPr>
                <p:grpSpPr>
                  <a:xfrm>
                    <a:off x="9128765" y="12076098"/>
                    <a:ext cx="1237915" cy="601109"/>
                    <a:chOff x="9258419" y="12211373"/>
                    <a:chExt cx="1490545" cy="723782"/>
                  </a:xfrm>
                </p:grpSpPr>
                <p:pic>
                  <p:nvPicPr>
                    <p:cNvPr id="137" name="図 136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65DC7CCD-B3C9-440F-B756-A91D983B17D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258419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38" name="図 137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E5575BE9-CC93-4ACF-AAF5-DC2B6CB363E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0025182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32" name="テキスト ボックス 131">
                  <a:extLst>
                    <a:ext uri="{FF2B5EF4-FFF2-40B4-BE49-F238E27FC236}">
                      <a16:creationId xmlns:a16="http://schemas.microsoft.com/office/drawing/2014/main" id="{DA945294-4063-43F5-BC8D-37FBFAF9E1A0}"/>
                    </a:ext>
                  </a:extLst>
                </p:cNvPr>
                <p:cNvSpPr txBox="1"/>
                <p:nvPr/>
              </p:nvSpPr>
              <p:spPr>
                <a:xfrm>
                  <a:off x="4840133" y="7154476"/>
                  <a:ext cx="116726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spc="300" dirty="0"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社員証</a:t>
                  </a:r>
                </a:p>
              </p:txBody>
            </p:sp>
            <p:sp>
              <p:nvSpPr>
                <p:cNvPr id="133" name="正方形/長方形 132">
                  <a:extLst>
                    <a:ext uri="{FF2B5EF4-FFF2-40B4-BE49-F238E27FC236}">
                      <a16:creationId xmlns:a16="http://schemas.microsoft.com/office/drawing/2014/main" id="{3E01CC8E-7A70-4E9F-BB57-B6B4240EA501}"/>
                    </a:ext>
                  </a:extLst>
                </p:cNvPr>
                <p:cNvSpPr/>
                <p:nvPr/>
              </p:nvSpPr>
              <p:spPr>
                <a:xfrm>
                  <a:off x="4446574" y="7998793"/>
                  <a:ext cx="1803699" cy="199656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34" name="正方形/長方形 133">
                  <a:extLst>
                    <a:ext uri="{FF2B5EF4-FFF2-40B4-BE49-F238E27FC236}">
                      <a16:creationId xmlns:a16="http://schemas.microsoft.com/office/drawing/2014/main" id="{8764A202-0924-4DA5-B56D-F865A65F5861}"/>
                    </a:ext>
                  </a:extLst>
                </p:cNvPr>
                <p:cNvSpPr/>
                <p:nvPr/>
              </p:nvSpPr>
              <p:spPr>
                <a:xfrm>
                  <a:off x="3919647" y="7627042"/>
                  <a:ext cx="2908444" cy="214984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pic>
          <p:nvPicPr>
            <p:cNvPr id="139" name="図 138" descr="シャツ, 帽子, 鳥 が含まれている画像&#10;&#10;自動的に生成された説明">
              <a:extLst>
                <a:ext uri="{FF2B5EF4-FFF2-40B4-BE49-F238E27FC236}">
                  <a16:creationId xmlns:a16="http://schemas.microsoft.com/office/drawing/2014/main" id="{02F6B478-D3BB-465F-9CDA-0DDD82B40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945792" y="6387631"/>
              <a:ext cx="1681799" cy="1681799"/>
            </a:xfrm>
            <a:prstGeom prst="rect">
              <a:avLst/>
            </a:prstGeom>
          </p:spPr>
        </p:pic>
      </p:grpSp>
      <p:grpSp>
        <p:nvGrpSpPr>
          <p:cNvPr id="174" name="グループ化 173">
            <a:extLst>
              <a:ext uri="{FF2B5EF4-FFF2-40B4-BE49-F238E27FC236}">
                <a16:creationId xmlns:a16="http://schemas.microsoft.com/office/drawing/2014/main" id="{2E612F9B-6D95-4C23-A0E2-D5968AAB3F8F}"/>
              </a:ext>
            </a:extLst>
          </p:cNvPr>
          <p:cNvGrpSpPr/>
          <p:nvPr/>
        </p:nvGrpSpPr>
        <p:grpSpPr>
          <a:xfrm>
            <a:off x="13721716" y="5545488"/>
            <a:ext cx="2908444" cy="4296992"/>
            <a:chOff x="12631438" y="4720407"/>
            <a:chExt cx="2908444" cy="4296992"/>
          </a:xfrm>
        </p:grpSpPr>
        <p:grpSp>
          <p:nvGrpSpPr>
            <p:cNvPr id="140" name="グループ化 139">
              <a:extLst>
                <a:ext uri="{FF2B5EF4-FFF2-40B4-BE49-F238E27FC236}">
                  <a16:creationId xmlns:a16="http://schemas.microsoft.com/office/drawing/2014/main" id="{B42FEB12-ECE3-4E67-8EE8-9216B3D92B77}"/>
                </a:ext>
              </a:extLst>
            </p:cNvPr>
            <p:cNvGrpSpPr/>
            <p:nvPr/>
          </p:nvGrpSpPr>
          <p:grpSpPr>
            <a:xfrm>
              <a:off x="12631438" y="4720407"/>
              <a:ext cx="2908444" cy="4296992"/>
              <a:chOff x="3919647" y="7057808"/>
              <a:chExt cx="2908444" cy="4296992"/>
            </a:xfrm>
          </p:grpSpPr>
          <p:sp>
            <p:nvSpPr>
              <p:cNvPr id="141" name="四角形: 角を丸くする 140">
                <a:extLst>
                  <a:ext uri="{FF2B5EF4-FFF2-40B4-BE49-F238E27FC236}">
                    <a16:creationId xmlns:a16="http://schemas.microsoft.com/office/drawing/2014/main" id="{C13A64F6-3DF2-4158-A879-F7CACD01ED0F}"/>
                  </a:ext>
                </a:extLst>
              </p:cNvPr>
              <p:cNvSpPr/>
              <p:nvPr/>
            </p:nvSpPr>
            <p:spPr>
              <a:xfrm>
                <a:off x="3928821" y="7057808"/>
                <a:ext cx="2881722" cy="776101"/>
              </a:xfrm>
              <a:prstGeom prst="roundRect">
                <a:avLst>
                  <a:gd name="adj" fmla="val 20028"/>
                </a:avLst>
              </a:prstGeom>
              <a:solidFill>
                <a:schemeClr val="bg1">
                  <a:lumMod val="85000"/>
                </a:schemeClr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42" name="グループ化 141">
                <a:extLst>
                  <a:ext uri="{FF2B5EF4-FFF2-40B4-BE49-F238E27FC236}">
                    <a16:creationId xmlns:a16="http://schemas.microsoft.com/office/drawing/2014/main" id="{0A9196F9-8073-4769-8165-2CBC1788CB28}"/>
                  </a:ext>
                </a:extLst>
              </p:cNvPr>
              <p:cNvGrpSpPr/>
              <p:nvPr/>
            </p:nvGrpSpPr>
            <p:grpSpPr>
              <a:xfrm>
                <a:off x="3919647" y="7154476"/>
                <a:ext cx="2908444" cy="4200324"/>
                <a:chOff x="3919647" y="7154476"/>
                <a:chExt cx="2908444" cy="4200324"/>
              </a:xfrm>
            </p:grpSpPr>
            <p:sp>
              <p:nvSpPr>
                <p:cNvPr id="143" name="四角形: 角を丸くする 142">
                  <a:extLst>
                    <a:ext uri="{FF2B5EF4-FFF2-40B4-BE49-F238E27FC236}">
                      <a16:creationId xmlns:a16="http://schemas.microsoft.com/office/drawing/2014/main" id="{57197C9B-3C5C-4AC4-B894-60BAB114D114}"/>
                    </a:ext>
                  </a:extLst>
                </p:cNvPr>
                <p:cNvSpPr/>
                <p:nvPr/>
              </p:nvSpPr>
              <p:spPr>
                <a:xfrm>
                  <a:off x="3932101" y="9424830"/>
                  <a:ext cx="2879308" cy="1929970"/>
                </a:xfrm>
                <a:prstGeom prst="roundRect">
                  <a:avLst>
                    <a:gd name="adj" fmla="val 12567"/>
                  </a:avLst>
                </a:prstGeom>
                <a:solidFill>
                  <a:srgbClr val="33CCFF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4" name="正方形/長方形 143">
                  <a:extLst>
                    <a:ext uri="{FF2B5EF4-FFF2-40B4-BE49-F238E27FC236}">
                      <a16:creationId xmlns:a16="http://schemas.microsoft.com/office/drawing/2014/main" id="{930279FF-E667-40DC-8B4B-9C70BA26A650}"/>
                    </a:ext>
                  </a:extLst>
                </p:cNvPr>
                <p:cNvSpPr/>
                <p:nvPr/>
              </p:nvSpPr>
              <p:spPr>
                <a:xfrm>
                  <a:off x="3932101" y="7697493"/>
                  <a:ext cx="2880268" cy="284858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45" name="グループ化 144">
                  <a:extLst>
                    <a:ext uri="{FF2B5EF4-FFF2-40B4-BE49-F238E27FC236}">
                      <a16:creationId xmlns:a16="http://schemas.microsoft.com/office/drawing/2014/main" id="{4450014D-0775-46EA-9184-868B1A8A26C6}"/>
                    </a:ext>
                  </a:extLst>
                </p:cNvPr>
                <p:cNvGrpSpPr/>
                <p:nvPr/>
              </p:nvGrpSpPr>
              <p:grpSpPr>
                <a:xfrm>
                  <a:off x="5487054" y="10786757"/>
                  <a:ext cx="1040695" cy="458515"/>
                  <a:chOff x="9065552" y="12076098"/>
                  <a:chExt cx="1364342" cy="601109"/>
                </a:xfrm>
              </p:grpSpPr>
              <p:sp>
                <p:nvSpPr>
                  <p:cNvPr id="150" name="正方形/長方形 149">
                    <a:extLst>
                      <a:ext uri="{FF2B5EF4-FFF2-40B4-BE49-F238E27FC236}">
                        <a16:creationId xmlns:a16="http://schemas.microsoft.com/office/drawing/2014/main" id="{3A1ED81B-096A-411F-A2E5-824137526D7D}"/>
                      </a:ext>
                    </a:extLst>
                  </p:cNvPr>
                  <p:cNvSpPr/>
                  <p:nvPr/>
                </p:nvSpPr>
                <p:spPr>
                  <a:xfrm>
                    <a:off x="9065552" y="12132860"/>
                    <a:ext cx="1364342" cy="48731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grpSp>
                <p:nvGrpSpPr>
                  <p:cNvPr id="151" name="グループ化 150">
                    <a:extLst>
                      <a:ext uri="{FF2B5EF4-FFF2-40B4-BE49-F238E27FC236}">
                        <a16:creationId xmlns:a16="http://schemas.microsoft.com/office/drawing/2014/main" id="{B76C278D-530A-4E59-AD7E-BFF876B79C9D}"/>
                      </a:ext>
                    </a:extLst>
                  </p:cNvPr>
                  <p:cNvGrpSpPr/>
                  <p:nvPr/>
                </p:nvGrpSpPr>
                <p:grpSpPr>
                  <a:xfrm>
                    <a:off x="9128765" y="12076098"/>
                    <a:ext cx="1237915" cy="601109"/>
                    <a:chOff x="9258419" y="12211373"/>
                    <a:chExt cx="1490545" cy="723782"/>
                  </a:xfrm>
                </p:grpSpPr>
                <p:pic>
                  <p:nvPicPr>
                    <p:cNvPr id="152" name="図 151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9A1C7077-E684-4E9D-9143-15BF0693BD4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258419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53" name="図 152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58A8DA3D-DED2-4850-95BA-21DB807055F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0025182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46" name="テキスト ボックス 145">
                  <a:extLst>
                    <a:ext uri="{FF2B5EF4-FFF2-40B4-BE49-F238E27FC236}">
                      <a16:creationId xmlns:a16="http://schemas.microsoft.com/office/drawing/2014/main" id="{8B3E8280-46C6-4EAB-A29A-3A5FAED125A9}"/>
                    </a:ext>
                  </a:extLst>
                </p:cNvPr>
                <p:cNvSpPr txBox="1"/>
                <p:nvPr/>
              </p:nvSpPr>
              <p:spPr>
                <a:xfrm>
                  <a:off x="4591981" y="10065507"/>
                  <a:ext cx="179014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dirty="0">
                      <a:latin typeface="HGP創英角ｺﾞｼｯｸUB" panose="020B0900000000000000" pitchFamily="50" charset="-128"/>
                      <a:ea typeface="HGP創英角ｺﾞｼｯｸUB" panose="020B0900000000000000" pitchFamily="50" charset="-128"/>
                    </a:rPr>
                    <a:t>神部 淳之介</a:t>
                  </a:r>
                </a:p>
              </p:txBody>
            </p:sp>
            <p:sp>
              <p:nvSpPr>
                <p:cNvPr id="147" name="テキスト ボックス 146">
                  <a:extLst>
                    <a:ext uri="{FF2B5EF4-FFF2-40B4-BE49-F238E27FC236}">
                      <a16:creationId xmlns:a16="http://schemas.microsoft.com/office/drawing/2014/main" id="{EFF7D21B-FD5B-4733-8E0C-CB6E4EA0B47D}"/>
                    </a:ext>
                  </a:extLst>
                </p:cNvPr>
                <p:cNvSpPr txBox="1"/>
                <p:nvPr/>
              </p:nvSpPr>
              <p:spPr>
                <a:xfrm>
                  <a:off x="4840133" y="7154476"/>
                  <a:ext cx="116726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spc="300" dirty="0"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社員証</a:t>
                  </a:r>
                </a:p>
              </p:txBody>
            </p:sp>
            <p:sp>
              <p:nvSpPr>
                <p:cNvPr id="148" name="正方形/長方形 147">
                  <a:extLst>
                    <a:ext uri="{FF2B5EF4-FFF2-40B4-BE49-F238E27FC236}">
                      <a16:creationId xmlns:a16="http://schemas.microsoft.com/office/drawing/2014/main" id="{9B0560D6-179F-40B2-8582-EB7298D5EC12}"/>
                    </a:ext>
                  </a:extLst>
                </p:cNvPr>
                <p:cNvSpPr/>
                <p:nvPr/>
              </p:nvSpPr>
              <p:spPr>
                <a:xfrm>
                  <a:off x="4446574" y="7998793"/>
                  <a:ext cx="1803699" cy="199656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9" name="正方形/長方形 148">
                  <a:extLst>
                    <a:ext uri="{FF2B5EF4-FFF2-40B4-BE49-F238E27FC236}">
                      <a16:creationId xmlns:a16="http://schemas.microsoft.com/office/drawing/2014/main" id="{04E4D16B-CB62-4071-9599-51D4306368FB}"/>
                    </a:ext>
                  </a:extLst>
                </p:cNvPr>
                <p:cNvSpPr/>
                <p:nvPr/>
              </p:nvSpPr>
              <p:spPr>
                <a:xfrm>
                  <a:off x="3919647" y="7627042"/>
                  <a:ext cx="2908444" cy="214984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pic>
          <p:nvPicPr>
            <p:cNvPr id="154" name="図 153" descr="アイコン&#10;&#10;自動的に生成された説明">
              <a:extLst>
                <a:ext uri="{FF2B5EF4-FFF2-40B4-BE49-F238E27FC236}">
                  <a16:creationId xmlns:a16="http://schemas.microsoft.com/office/drawing/2014/main" id="{24CADA44-064F-4FBB-AECC-8DD6637CE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08431" y="5807890"/>
              <a:ext cx="1703566" cy="1703566"/>
            </a:xfrm>
            <a:prstGeom prst="rect">
              <a:avLst/>
            </a:prstGeom>
          </p:spPr>
        </p:pic>
      </p:grpSp>
      <p:grpSp>
        <p:nvGrpSpPr>
          <p:cNvPr id="173" name="グループ化 172">
            <a:extLst>
              <a:ext uri="{FF2B5EF4-FFF2-40B4-BE49-F238E27FC236}">
                <a16:creationId xmlns:a16="http://schemas.microsoft.com/office/drawing/2014/main" id="{3473ABD9-1A12-4373-BA3C-715A83357BFB}"/>
              </a:ext>
            </a:extLst>
          </p:cNvPr>
          <p:cNvGrpSpPr/>
          <p:nvPr/>
        </p:nvGrpSpPr>
        <p:grpSpPr>
          <a:xfrm>
            <a:off x="17742491" y="3725178"/>
            <a:ext cx="2908444" cy="4296992"/>
            <a:chOff x="12532066" y="157230"/>
            <a:chExt cx="2908444" cy="4296992"/>
          </a:xfrm>
        </p:grpSpPr>
        <p:pic>
          <p:nvPicPr>
            <p:cNvPr id="124" name="図 123" descr="アイコン&#10;&#10;自動的に生成された説明">
              <a:extLst>
                <a:ext uri="{FF2B5EF4-FFF2-40B4-BE49-F238E27FC236}">
                  <a16:creationId xmlns:a16="http://schemas.microsoft.com/office/drawing/2014/main" id="{A25AC18E-61FC-4457-A56F-E61D89EF734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20420" y="1117554"/>
              <a:ext cx="1703566" cy="1703566"/>
            </a:xfrm>
            <a:prstGeom prst="rect">
              <a:avLst/>
            </a:prstGeom>
          </p:spPr>
        </p:pic>
        <p:grpSp>
          <p:nvGrpSpPr>
            <p:cNvPr id="155" name="グループ化 154">
              <a:extLst>
                <a:ext uri="{FF2B5EF4-FFF2-40B4-BE49-F238E27FC236}">
                  <a16:creationId xmlns:a16="http://schemas.microsoft.com/office/drawing/2014/main" id="{B0B78F5D-F063-404D-8598-240AEA608043}"/>
                </a:ext>
              </a:extLst>
            </p:cNvPr>
            <p:cNvGrpSpPr/>
            <p:nvPr/>
          </p:nvGrpSpPr>
          <p:grpSpPr>
            <a:xfrm>
              <a:off x="12532066" y="157230"/>
              <a:ext cx="2908444" cy="4296992"/>
              <a:chOff x="3919647" y="7057808"/>
              <a:chExt cx="2908444" cy="4296992"/>
            </a:xfrm>
          </p:grpSpPr>
          <p:sp>
            <p:nvSpPr>
              <p:cNvPr id="156" name="四角形: 角を丸くする 155">
                <a:extLst>
                  <a:ext uri="{FF2B5EF4-FFF2-40B4-BE49-F238E27FC236}">
                    <a16:creationId xmlns:a16="http://schemas.microsoft.com/office/drawing/2014/main" id="{F8613CE6-69FA-4682-A4EF-9913C8E86D00}"/>
                  </a:ext>
                </a:extLst>
              </p:cNvPr>
              <p:cNvSpPr/>
              <p:nvPr/>
            </p:nvSpPr>
            <p:spPr>
              <a:xfrm>
                <a:off x="3928821" y="7057808"/>
                <a:ext cx="2874618" cy="776101"/>
              </a:xfrm>
              <a:prstGeom prst="roundRect">
                <a:avLst>
                  <a:gd name="adj" fmla="val 20028"/>
                </a:avLst>
              </a:prstGeom>
              <a:solidFill>
                <a:schemeClr val="bg1">
                  <a:lumMod val="85000"/>
                </a:schemeClr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57" name="グループ化 156">
                <a:extLst>
                  <a:ext uri="{FF2B5EF4-FFF2-40B4-BE49-F238E27FC236}">
                    <a16:creationId xmlns:a16="http://schemas.microsoft.com/office/drawing/2014/main" id="{84D1603B-7300-4326-8D59-B8FD785F3995}"/>
                  </a:ext>
                </a:extLst>
              </p:cNvPr>
              <p:cNvGrpSpPr/>
              <p:nvPr/>
            </p:nvGrpSpPr>
            <p:grpSpPr>
              <a:xfrm>
                <a:off x="3919647" y="7154476"/>
                <a:ext cx="2908444" cy="4200324"/>
                <a:chOff x="3919647" y="7154476"/>
                <a:chExt cx="2908444" cy="4200324"/>
              </a:xfrm>
            </p:grpSpPr>
            <p:sp>
              <p:nvSpPr>
                <p:cNvPr id="158" name="四角形: 角を丸くする 157">
                  <a:extLst>
                    <a:ext uri="{FF2B5EF4-FFF2-40B4-BE49-F238E27FC236}">
                      <a16:creationId xmlns:a16="http://schemas.microsoft.com/office/drawing/2014/main" id="{8B120B1C-9203-4C4B-BCEF-F1915283A0EF}"/>
                    </a:ext>
                  </a:extLst>
                </p:cNvPr>
                <p:cNvSpPr/>
                <p:nvPr/>
              </p:nvSpPr>
              <p:spPr>
                <a:xfrm>
                  <a:off x="3932101" y="9424830"/>
                  <a:ext cx="2879308" cy="1929970"/>
                </a:xfrm>
                <a:prstGeom prst="roundRect">
                  <a:avLst>
                    <a:gd name="adj" fmla="val 12567"/>
                  </a:avLst>
                </a:prstGeom>
                <a:solidFill>
                  <a:srgbClr val="33CCFF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59" name="正方形/長方形 158">
                  <a:extLst>
                    <a:ext uri="{FF2B5EF4-FFF2-40B4-BE49-F238E27FC236}">
                      <a16:creationId xmlns:a16="http://schemas.microsoft.com/office/drawing/2014/main" id="{DF155008-E7A1-4353-B028-9F3D6BCFC379}"/>
                    </a:ext>
                  </a:extLst>
                </p:cNvPr>
                <p:cNvSpPr/>
                <p:nvPr/>
              </p:nvSpPr>
              <p:spPr>
                <a:xfrm>
                  <a:off x="3932101" y="7697493"/>
                  <a:ext cx="2880268" cy="284858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60" name="グループ化 159">
                  <a:extLst>
                    <a:ext uri="{FF2B5EF4-FFF2-40B4-BE49-F238E27FC236}">
                      <a16:creationId xmlns:a16="http://schemas.microsoft.com/office/drawing/2014/main" id="{1183E173-ACBB-457C-8025-879BEB77EDAD}"/>
                    </a:ext>
                  </a:extLst>
                </p:cNvPr>
                <p:cNvGrpSpPr/>
                <p:nvPr/>
              </p:nvGrpSpPr>
              <p:grpSpPr>
                <a:xfrm>
                  <a:off x="5487054" y="10786757"/>
                  <a:ext cx="1040695" cy="458515"/>
                  <a:chOff x="9065552" y="12076098"/>
                  <a:chExt cx="1364342" cy="601109"/>
                </a:xfrm>
              </p:grpSpPr>
              <p:sp>
                <p:nvSpPr>
                  <p:cNvPr id="165" name="正方形/長方形 164">
                    <a:extLst>
                      <a:ext uri="{FF2B5EF4-FFF2-40B4-BE49-F238E27FC236}">
                        <a16:creationId xmlns:a16="http://schemas.microsoft.com/office/drawing/2014/main" id="{2F7964C3-7412-41B1-8DA4-D1FBD67E5596}"/>
                      </a:ext>
                    </a:extLst>
                  </p:cNvPr>
                  <p:cNvSpPr/>
                  <p:nvPr/>
                </p:nvSpPr>
                <p:spPr>
                  <a:xfrm>
                    <a:off x="9065552" y="12132860"/>
                    <a:ext cx="1364342" cy="48731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grpSp>
                <p:nvGrpSpPr>
                  <p:cNvPr id="166" name="グループ化 165">
                    <a:extLst>
                      <a:ext uri="{FF2B5EF4-FFF2-40B4-BE49-F238E27FC236}">
                        <a16:creationId xmlns:a16="http://schemas.microsoft.com/office/drawing/2014/main" id="{21FFEABC-7615-41D9-BB43-2EB0CFF99324}"/>
                      </a:ext>
                    </a:extLst>
                  </p:cNvPr>
                  <p:cNvGrpSpPr/>
                  <p:nvPr/>
                </p:nvGrpSpPr>
                <p:grpSpPr>
                  <a:xfrm>
                    <a:off x="9128765" y="12076098"/>
                    <a:ext cx="1237915" cy="601109"/>
                    <a:chOff x="9258419" y="12211373"/>
                    <a:chExt cx="1490545" cy="723782"/>
                  </a:xfrm>
                </p:grpSpPr>
                <p:pic>
                  <p:nvPicPr>
                    <p:cNvPr id="167" name="図 166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1429C500-727E-4D51-A27F-229A1138282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258419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68" name="図 167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DF90B0F6-BF55-437B-BA22-0A95373F2AA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0025182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61" name="テキスト ボックス 160">
                  <a:extLst>
                    <a:ext uri="{FF2B5EF4-FFF2-40B4-BE49-F238E27FC236}">
                      <a16:creationId xmlns:a16="http://schemas.microsoft.com/office/drawing/2014/main" id="{395EC4B4-F4C6-421B-A43B-5A6C23F9F8B2}"/>
                    </a:ext>
                  </a:extLst>
                </p:cNvPr>
                <p:cNvSpPr txBox="1"/>
                <p:nvPr/>
              </p:nvSpPr>
              <p:spPr>
                <a:xfrm>
                  <a:off x="4737604" y="10026480"/>
                  <a:ext cx="140858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dirty="0">
                      <a:latin typeface="HGP創英角ｺﾞｼｯｸUB" panose="020B0900000000000000" pitchFamily="50" charset="-128"/>
                      <a:ea typeface="HGP創英角ｺﾞｼｯｸUB" panose="020B0900000000000000" pitchFamily="50" charset="-128"/>
                    </a:rPr>
                    <a:t>羽田 雅也</a:t>
                  </a:r>
                </a:p>
              </p:txBody>
            </p:sp>
            <p:sp>
              <p:nvSpPr>
                <p:cNvPr id="162" name="テキスト ボックス 161">
                  <a:extLst>
                    <a:ext uri="{FF2B5EF4-FFF2-40B4-BE49-F238E27FC236}">
                      <a16:creationId xmlns:a16="http://schemas.microsoft.com/office/drawing/2014/main" id="{1E2FD1C9-5E86-4C40-B2FC-67D224BA576D}"/>
                    </a:ext>
                  </a:extLst>
                </p:cNvPr>
                <p:cNvSpPr txBox="1"/>
                <p:nvPr/>
              </p:nvSpPr>
              <p:spPr>
                <a:xfrm>
                  <a:off x="4840133" y="7154476"/>
                  <a:ext cx="116726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spc="300" dirty="0"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社員証</a:t>
                  </a:r>
                </a:p>
              </p:txBody>
            </p:sp>
            <p:sp>
              <p:nvSpPr>
                <p:cNvPr id="163" name="正方形/長方形 162">
                  <a:extLst>
                    <a:ext uri="{FF2B5EF4-FFF2-40B4-BE49-F238E27FC236}">
                      <a16:creationId xmlns:a16="http://schemas.microsoft.com/office/drawing/2014/main" id="{0A020C0D-7438-4C72-9258-E375BDFC6B28}"/>
                    </a:ext>
                  </a:extLst>
                </p:cNvPr>
                <p:cNvSpPr/>
                <p:nvPr/>
              </p:nvSpPr>
              <p:spPr>
                <a:xfrm>
                  <a:off x="4446574" y="7998793"/>
                  <a:ext cx="1803699" cy="199656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64" name="正方形/長方形 163">
                  <a:extLst>
                    <a:ext uri="{FF2B5EF4-FFF2-40B4-BE49-F238E27FC236}">
                      <a16:creationId xmlns:a16="http://schemas.microsoft.com/office/drawing/2014/main" id="{26D390B1-774E-4B80-98F2-30A6DC1C9E55}"/>
                    </a:ext>
                  </a:extLst>
                </p:cNvPr>
                <p:cNvSpPr/>
                <p:nvPr/>
              </p:nvSpPr>
              <p:spPr>
                <a:xfrm>
                  <a:off x="3919647" y="7627042"/>
                  <a:ext cx="2908444" cy="214984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pic>
          <p:nvPicPr>
            <p:cNvPr id="169" name="図 168" descr="アイコン&#10;&#10;自動的に生成された説明">
              <a:extLst>
                <a:ext uri="{FF2B5EF4-FFF2-40B4-BE49-F238E27FC236}">
                  <a16:creationId xmlns:a16="http://schemas.microsoft.com/office/drawing/2014/main" id="{81D8D3C6-9256-45F0-970A-B06FC12CFA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1568" y="1269954"/>
              <a:ext cx="1703566" cy="1703566"/>
            </a:xfrm>
            <a:prstGeom prst="rect">
              <a:avLst/>
            </a:prstGeom>
          </p:spPr>
        </p:pic>
      </p:grpSp>
      <p:grpSp>
        <p:nvGrpSpPr>
          <p:cNvPr id="171" name="グループ化 170">
            <a:extLst>
              <a:ext uri="{FF2B5EF4-FFF2-40B4-BE49-F238E27FC236}">
                <a16:creationId xmlns:a16="http://schemas.microsoft.com/office/drawing/2014/main" id="{397ADA10-7516-4033-8D01-C482D8AC1A2D}"/>
              </a:ext>
            </a:extLst>
          </p:cNvPr>
          <p:cNvGrpSpPr/>
          <p:nvPr/>
        </p:nvGrpSpPr>
        <p:grpSpPr>
          <a:xfrm>
            <a:off x="-8833212" y="5435960"/>
            <a:ext cx="2908444" cy="4296992"/>
            <a:chOff x="3392770" y="4483697"/>
            <a:chExt cx="2908444" cy="4296992"/>
          </a:xfrm>
        </p:grpSpPr>
        <p:grpSp>
          <p:nvGrpSpPr>
            <p:cNvPr id="109" name="グループ化 108">
              <a:extLst>
                <a:ext uri="{FF2B5EF4-FFF2-40B4-BE49-F238E27FC236}">
                  <a16:creationId xmlns:a16="http://schemas.microsoft.com/office/drawing/2014/main" id="{69CC9FF2-4479-4BCA-83DE-F82EFCAD260F}"/>
                </a:ext>
              </a:extLst>
            </p:cNvPr>
            <p:cNvGrpSpPr/>
            <p:nvPr/>
          </p:nvGrpSpPr>
          <p:grpSpPr>
            <a:xfrm>
              <a:off x="3392770" y="4483697"/>
              <a:ext cx="2908444" cy="4296992"/>
              <a:chOff x="3919647" y="7057808"/>
              <a:chExt cx="2908444" cy="4296992"/>
            </a:xfrm>
          </p:grpSpPr>
          <p:sp>
            <p:nvSpPr>
              <p:cNvPr id="110" name="四角形: 角を丸くする 109">
                <a:extLst>
                  <a:ext uri="{FF2B5EF4-FFF2-40B4-BE49-F238E27FC236}">
                    <a16:creationId xmlns:a16="http://schemas.microsoft.com/office/drawing/2014/main" id="{6E7179CF-0AD6-4B40-BF13-8269CE48B404}"/>
                  </a:ext>
                </a:extLst>
              </p:cNvPr>
              <p:cNvSpPr/>
              <p:nvPr/>
            </p:nvSpPr>
            <p:spPr>
              <a:xfrm>
                <a:off x="3942469" y="7057808"/>
                <a:ext cx="2881722" cy="776101"/>
              </a:xfrm>
              <a:prstGeom prst="roundRect">
                <a:avLst>
                  <a:gd name="adj" fmla="val 20028"/>
                </a:avLst>
              </a:prstGeom>
              <a:solidFill>
                <a:schemeClr val="bg1">
                  <a:lumMod val="85000"/>
                </a:schemeClr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11" name="グループ化 110">
                <a:extLst>
                  <a:ext uri="{FF2B5EF4-FFF2-40B4-BE49-F238E27FC236}">
                    <a16:creationId xmlns:a16="http://schemas.microsoft.com/office/drawing/2014/main" id="{61ECD197-324B-48B7-A000-4610D3823C2E}"/>
                  </a:ext>
                </a:extLst>
              </p:cNvPr>
              <p:cNvGrpSpPr/>
              <p:nvPr/>
            </p:nvGrpSpPr>
            <p:grpSpPr>
              <a:xfrm>
                <a:off x="3919647" y="7154476"/>
                <a:ext cx="2908444" cy="4200324"/>
                <a:chOff x="3919647" y="7154476"/>
                <a:chExt cx="2908444" cy="4200324"/>
              </a:xfrm>
            </p:grpSpPr>
            <p:sp>
              <p:nvSpPr>
                <p:cNvPr id="112" name="四角形: 角を丸くする 111">
                  <a:extLst>
                    <a:ext uri="{FF2B5EF4-FFF2-40B4-BE49-F238E27FC236}">
                      <a16:creationId xmlns:a16="http://schemas.microsoft.com/office/drawing/2014/main" id="{B513C8C4-A368-491D-BAEF-3AD75B689D93}"/>
                    </a:ext>
                  </a:extLst>
                </p:cNvPr>
                <p:cNvSpPr/>
                <p:nvPr/>
              </p:nvSpPr>
              <p:spPr>
                <a:xfrm>
                  <a:off x="3932101" y="9424830"/>
                  <a:ext cx="2879308" cy="1929970"/>
                </a:xfrm>
                <a:prstGeom prst="roundRect">
                  <a:avLst>
                    <a:gd name="adj" fmla="val 12567"/>
                  </a:avLst>
                </a:prstGeom>
                <a:solidFill>
                  <a:srgbClr val="33CCFF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13" name="正方形/長方形 112">
                  <a:extLst>
                    <a:ext uri="{FF2B5EF4-FFF2-40B4-BE49-F238E27FC236}">
                      <a16:creationId xmlns:a16="http://schemas.microsoft.com/office/drawing/2014/main" id="{6C0DA1BC-18AF-4B47-9BF7-05AD502FCC64}"/>
                    </a:ext>
                  </a:extLst>
                </p:cNvPr>
                <p:cNvSpPr/>
                <p:nvPr/>
              </p:nvSpPr>
              <p:spPr>
                <a:xfrm>
                  <a:off x="3932101" y="7697493"/>
                  <a:ext cx="2880268" cy="284858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14" name="グループ化 113">
                  <a:extLst>
                    <a:ext uri="{FF2B5EF4-FFF2-40B4-BE49-F238E27FC236}">
                      <a16:creationId xmlns:a16="http://schemas.microsoft.com/office/drawing/2014/main" id="{3DCDC8B9-12FE-4F9F-9E2C-F17B69B20A3A}"/>
                    </a:ext>
                  </a:extLst>
                </p:cNvPr>
                <p:cNvGrpSpPr/>
                <p:nvPr/>
              </p:nvGrpSpPr>
              <p:grpSpPr>
                <a:xfrm>
                  <a:off x="5487054" y="10786757"/>
                  <a:ext cx="1040695" cy="458515"/>
                  <a:chOff x="9065552" y="12076098"/>
                  <a:chExt cx="1364342" cy="601109"/>
                </a:xfrm>
              </p:grpSpPr>
              <p:sp>
                <p:nvSpPr>
                  <p:cNvPr id="120" name="正方形/長方形 119">
                    <a:extLst>
                      <a:ext uri="{FF2B5EF4-FFF2-40B4-BE49-F238E27FC236}">
                        <a16:creationId xmlns:a16="http://schemas.microsoft.com/office/drawing/2014/main" id="{A2B61B89-2B23-47B0-91DE-4F2D63427960}"/>
                      </a:ext>
                    </a:extLst>
                  </p:cNvPr>
                  <p:cNvSpPr/>
                  <p:nvPr/>
                </p:nvSpPr>
                <p:spPr>
                  <a:xfrm>
                    <a:off x="9065552" y="12132860"/>
                    <a:ext cx="1364342" cy="48731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grpSp>
                <p:nvGrpSpPr>
                  <p:cNvPr id="121" name="グループ化 120">
                    <a:extLst>
                      <a:ext uri="{FF2B5EF4-FFF2-40B4-BE49-F238E27FC236}">
                        <a16:creationId xmlns:a16="http://schemas.microsoft.com/office/drawing/2014/main" id="{4C9BD36D-2C70-4B1E-A84A-1D79B6B5FFDB}"/>
                      </a:ext>
                    </a:extLst>
                  </p:cNvPr>
                  <p:cNvGrpSpPr/>
                  <p:nvPr/>
                </p:nvGrpSpPr>
                <p:grpSpPr>
                  <a:xfrm>
                    <a:off x="9128765" y="12076098"/>
                    <a:ext cx="1237915" cy="601109"/>
                    <a:chOff x="9258419" y="12211373"/>
                    <a:chExt cx="1490545" cy="723782"/>
                  </a:xfrm>
                </p:grpSpPr>
                <p:pic>
                  <p:nvPicPr>
                    <p:cNvPr id="122" name="図 121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F22A0F34-A90B-42D9-96F8-9E42B3F4A3F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258419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3" name="図 122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03E8BE01-1819-40B2-8633-F41734D3C8C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0025182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15" name="テキスト ボックス 114">
                  <a:extLst>
                    <a:ext uri="{FF2B5EF4-FFF2-40B4-BE49-F238E27FC236}">
                      <a16:creationId xmlns:a16="http://schemas.microsoft.com/office/drawing/2014/main" id="{6A582EB7-6602-40D9-914D-35287E0EB20D}"/>
                    </a:ext>
                  </a:extLst>
                </p:cNvPr>
                <p:cNvSpPr txBox="1"/>
                <p:nvPr/>
              </p:nvSpPr>
              <p:spPr>
                <a:xfrm>
                  <a:off x="4737604" y="10026480"/>
                  <a:ext cx="140858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dirty="0">
                      <a:latin typeface="HGP創英角ｺﾞｼｯｸUB" panose="020B0900000000000000" pitchFamily="50" charset="-128"/>
                      <a:ea typeface="HGP創英角ｺﾞｼｯｸUB" panose="020B0900000000000000" pitchFamily="50" charset="-128"/>
                    </a:rPr>
                    <a:t>栗川　大輝</a:t>
                  </a:r>
                </a:p>
              </p:txBody>
            </p:sp>
            <p:sp>
              <p:nvSpPr>
                <p:cNvPr id="116" name="テキスト ボックス 115">
                  <a:extLst>
                    <a:ext uri="{FF2B5EF4-FFF2-40B4-BE49-F238E27FC236}">
                      <a16:creationId xmlns:a16="http://schemas.microsoft.com/office/drawing/2014/main" id="{11E99833-8BBE-4414-9759-FF82FA53C992}"/>
                    </a:ext>
                  </a:extLst>
                </p:cNvPr>
                <p:cNvSpPr txBox="1"/>
                <p:nvPr/>
              </p:nvSpPr>
              <p:spPr>
                <a:xfrm>
                  <a:off x="4840133" y="7154476"/>
                  <a:ext cx="116726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spc="300" dirty="0"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社員証</a:t>
                  </a:r>
                </a:p>
              </p:txBody>
            </p:sp>
            <p:sp>
              <p:nvSpPr>
                <p:cNvPr id="117" name="正方形/長方形 116">
                  <a:extLst>
                    <a:ext uri="{FF2B5EF4-FFF2-40B4-BE49-F238E27FC236}">
                      <a16:creationId xmlns:a16="http://schemas.microsoft.com/office/drawing/2014/main" id="{2283FD84-1332-4202-8EC1-836FB4CFA91D}"/>
                    </a:ext>
                  </a:extLst>
                </p:cNvPr>
                <p:cNvSpPr/>
                <p:nvPr/>
              </p:nvSpPr>
              <p:spPr>
                <a:xfrm>
                  <a:off x="4446574" y="7998793"/>
                  <a:ext cx="1803699" cy="199656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19" name="正方形/長方形 118">
                  <a:extLst>
                    <a:ext uri="{FF2B5EF4-FFF2-40B4-BE49-F238E27FC236}">
                      <a16:creationId xmlns:a16="http://schemas.microsoft.com/office/drawing/2014/main" id="{528617E6-CD4E-4D48-9A13-3573BF42D7AE}"/>
                    </a:ext>
                  </a:extLst>
                </p:cNvPr>
                <p:cNvSpPr/>
                <p:nvPr/>
              </p:nvSpPr>
              <p:spPr>
                <a:xfrm>
                  <a:off x="3919647" y="7627042"/>
                  <a:ext cx="2908444" cy="214984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pic>
          <p:nvPicPr>
            <p:cNvPr id="172" name="図 171" descr="アイコン&#10;&#10;自動的に生成された説明">
              <a:extLst>
                <a:ext uri="{FF2B5EF4-FFF2-40B4-BE49-F238E27FC236}">
                  <a16:creationId xmlns:a16="http://schemas.microsoft.com/office/drawing/2014/main" id="{14229AE5-793C-42AD-B088-7BF361E3C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88110" y="5664750"/>
              <a:ext cx="1703566" cy="1703566"/>
            </a:xfrm>
            <a:prstGeom prst="rect">
              <a:avLst/>
            </a:prstGeom>
          </p:spPr>
        </p:pic>
      </p:grpSp>
      <p:sp>
        <p:nvSpPr>
          <p:cNvPr id="118" name="コンテンツ プレースホルダー 2">
            <a:extLst>
              <a:ext uri="{FF2B5EF4-FFF2-40B4-BE49-F238E27FC236}">
                <a16:creationId xmlns:a16="http://schemas.microsoft.com/office/drawing/2014/main" id="{8831E51F-E35F-4E29-A532-94AAB42E4EA8}"/>
              </a:ext>
            </a:extLst>
          </p:cNvPr>
          <p:cNvSpPr txBox="1">
            <a:spLocks/>
          </p:cNvSpPr>
          <p:nvPr/>
        </p:nvSpPr>
        <p:spPr>
          <a:xfrm>
            <a:off x="-7804058" y="-1295511"/>
            <a:ext cx="7872055" cy="4206383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24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22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8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6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4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ja-JP" altLang="en-US" dirty="0"/>
              <a:t>料理画像探しとサイズ統一（栗川）</a:t>
            </a:r>
            <a:endParaRPr kumimoji="1" lang="en-US" altLang="ja-JP" dirty="0"/>
          </a:p>
          <a:p>
            <a:r>
              <a:rPr kumimoji="1" lang="en-US" altLang="ja-JP" dirty="0"/>
              <a:t>DB</a:t>
            </a:r>
            <a:r>
              <a:rPr kumimoji="1" lang="ja-JP" altLang="en-US" dirty="0"/>
              <a:t>のデータ集め</a:t>
            </a:r>
            <a:r>
              <a:rPr kumimoji="1" lang="en-US" altLang="ja-JP" dirty="0"/>
              <a:t>…insert</a:t>
            </a:r>
            <a:r>
              <a:rPr kumimoji="1" lang="ja-JP" altLang="en-US" dirty="0"/>
              <a:t>文</a:t>
            </a:r>
            <a:r>
              <a:rPr kumimoji="1" lang="en-US" altLang="ja-JP" dirty="0"/>
              <a:t>1000</a:t>
            </a:r>
            <a:r>
              <a:rPr kumimoji="1" lang="ja-JP" altLang="en-US" dirty="0"/>
              <a:t>文（鈴木）</a:t>
            </a:r>
            <a:endParaRPr kumimoji="1" lang="en-US" altLang="ja-JP" dirty="0"/>
          </a:p>
          <a:p>
            <a:r>
              <a:rPr kumimoji="1" lang="en-US" altLang="ja-JP" dirty="0"/>
              <a:t>DAO</a:t>
            </a:r>
            <a:r>
              <a:rPr kumimoji="1" lang="ja-JP" altLang="en-US" dirty="0"/>
              <a:t>や</a:t>
            </a:r>
            <a:r>
              <a:rPr kumimoji="1" lang="en-US" altLang="ja-JP" dirty="0"/>
              <a:t>Servlet</a:t>
            </a:r>
            <a:r>
              <a:rPr kumimoji="1" lang="ja-JP" altLang="en-US" dirty="0"/>
              <a:t>をはじめて１から作った。（栗川）</a:t>
            </a:r>
            <a:endParaRPr kumimoji="1" lang="en-US" altLang="ja-JP" dirty="0"/>
          </a:p>
          <a:p>
            <a:r>
              <a:rPr kumimoji="1" lang="ja-JP" altLang="en-US" dirty="0"/>
              <a:t>現在地の天気の取得（神部）</a:t>
            </a:r>
            <a:endParaRPr kumimoji="1" lang="en-US" altLang="ja-JP" dirty="0"/>
          </a:p>
          <a:p>
            <a:r>
              <a:rPr kumimoji="1" lang="ja-JP" altLang="en-US" dirty="0"/>
              <a:t>どこを、どのように教えるか（羽田）</a:t>
            </a:r>
            <a:endParaRPr kumimoji="1" lang="en-US" altLang="ja-JP" dirty="0"/>
          </a:p>
          <a:p>
            <a:r>
              <a:rPr kumimoji="1" lang="ja-JP" altLang="en-US" dirty="0"/>
              <a:t>リーダーとしての在り方（野村）</a:t>
            </a:r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809357EB-7EB1-445A-8933-749739315CF2}"/>
              </a:ext>
            </a:extLst>
          </p:cNvPr>
          <p:cNvSpPr/>
          <p:nvPr/>
        </p:nvSpPr>
        <p:spPr>
          <a:xfrm>
            <a:off x="5829839" y="176337"/>
            <a:ext cx="6166933" cy="592065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pSp>
        <p:nvGrpSpPr>
          <p:cNvPr id="94" name="グループ化 93">
            <a:extLst>
              <a:ext uri="{FF2B5EF4-FFF2-40B4-BE49-F238E27FC236}">
                <a16:creationId xmlns:a16="http://schemas.microsoft.com/office/drawing/2014/main" id="{7A566306-87E9-432E-BFF6-B83B0780FAC8}"/>
              </a:ext>
            </a:extLst>
          </p:cNvPr>
          <p:cNvGrpSpPr/>
          <p:nvPr/>
        </p:nvGrpSpPr>
        <p:grpSpPr>
          <a:xfrm>
            <a:off x="1249559" y="807680"/>
            <a:ext cx="3245261" cy="4792333"/>
            <a:chOff x="3917738" y="7057808"/>
            <a:chExt cx="2894631" cy="4296992"/>
          </a:xfrm>
        </p:grpSpPr>
        <p:sp>
          <p:nvSpPr>
            <p:cNvPr id="95" name="四角形: 角を丸くする 94">
              <a:extLst>
                <a:ext uri="{FF2B5EF4-FFF2-40B4-BE49-F238E27FC236}">
                  <a16:creationId xmlns:a16="http://schemas.microsoft.com/office/drawing/2014/main" id="{5F42C4B5-ADE1-47D8-8A85-1C124F463121}"/>
                </a:ext>
              </a:extLst>
            </p:cNvPr>
            <p:cNvSpPr/>
            <p:nvPr/>
          </p:nvSpPr>
          <p:spPr>
            <a:xfrm>
              <a:off x="3928821" y="7057808"/>
              <a:ext cx="2881722" cy="776101"/>
            </a:xfrm>
            <a:prstGeom prst="roundRect">
              <a:avLst>
                <a:gd name="adj" fmla="val 20028"/>
              </a:avLst>
            </a:prstGeom>
            <a:solidFill>
              <a:schemeClr val="bg1">
                <a:lumMod val="85000"/>
              </a:schemeClr>
            </a:solidFill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96" name="グループ化 95">
              <a:extLst>
                <a:ext uri="{FF2B5EF4-FFF2-40B4-BE49-F238E27FC236}">
                  <a16:creationId xmlns:a16="http://schemas.microsoft.com/office/drawing/2014/main" id="{AE68AEA2-6426-4F00-A394-CB643EEB9037}"/>
                </a:ext>
              </a:extLst>
            </p:cNvPr>
            <p:cNvGrpSpPr/>
            <p:nvPr/>
          </p:nvGrpSpPr>
          <p:grpSpPr>
            <a:xfrm>
              <a:off x="3917738" y="7208449"/>
              <a:ext cx="2894631" cy="4146351"/>
              <a:chOff x="3917738" y="7208449"/>
              <a:chExt cx="2894631" cy="4146351"/>
            </a:xfrm>
          </p:grpSpPr>
          <p:sp>
            <p:nvSpPr>
              <p:cNvPr id="97" name="四角形: 角を丸くする 96">
                <a:extLst>
                  <a:ext uri="{FF2B5EF4-FFF2-40B4-BE49-F238E27FC236}">
                    <a16:creationId xmlns:a16="http://schemas.microsoft.com/office/drawing/2014/main" id="{B3CFAAE1-3897-42D7-9B03-A575976C1CAE}"/>
                  </a:ext>
                </a:extLst>
              </p:cNvPr>
              <p:cNvSpPr/>
              <p:nvPr/>
            </p:nvSpPr>
            <p:spPr>
              <a:xfrm>
                <a:off x="3932101" y="9424830"/>
                <a:ext cx="2879308" cy="1929970"/>
              </a:xfrm>
              <a:prstGeom prst="roundRect">
                <a:avLst>
                  <a:gd name="adj" fmla="val 12567"/>
                </a:avLst>
              </a:prstGeom>
              <a:solidFill>
                <a:srgbClr val="33CCFF"/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8" name="正方形/長方形 97">
                <a:extLst>
                  <a:ext uri="{FF2B5EF4-FFF2-40B4-BE49-F238E27FC236}">
                    <a16:creationId xmlns:a16="http://schemas.microsoft.com/office/drawing/2014/main" id="{1B1069E3-7646-428C-B4FA-D562A7F2B088}"/>
                  </a:ext>
                </a:extLst>
              </p:cNvPr>
              <p:cNvSpPr/>
              <p:nvPr/>
            </p:nvSpPr>
            <p:spPr>
              <a:xfrm>
                <a:off x="3932101" y="7697493"/>
                <a:ext cx="2880268" cy="2848588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grpSp>
            <p:nvGrpSpPr>
              <p:cNvPr id="99" name="グループ化 98">
                <a:extLst>
                  <a:ext uri="{FF2B5EF4-FFF2-40B4-BE49-F238E27FC236}">
                    <a16:creationId xmlns:a16="http://schemas.microsoft.com/office/drawing/2014/main" id="{7A941EC8-3296-47DD-B65A-55EEA4E1C900}"/>
                  </a:ext>
                </a:extLst>
              </p:cNvPr>
              <p:cNvGrpSpPr/>
              <p:nvPr/>
            </p:nvGrpSpPr>
            <p:grpSpPr>
              <a:xfrm>
                <a:off x="5487054" y="10786757"/>
                <a:ext cx="1040695" cy="458515"/>
                <a:chOff x="9065552" y="12076098"/>
                <a:chExt cx="1364342" cy="601109"/>
              </a:xfrm>
            </p:grpSpPr>
            <p:sp>
              <p:nvSpPr>
                <p:cNvPr id="105" name="正方形/長方形 104">
                  <a:extLst>
                    <a:ext uri="{FF2B5EF4-FFF2-40B4-BE49-F238E27FC236}">
                      <a16:creationId xmlns:a16="http://schemas.microsoft.com/office/drawing/2014/main" id="{BB3CAF58-BE7F-468B-B3DD-40BE1F11D651}"/>
                    </a:ext>
                  </a:extLst>
                </p:cNvPr>
                <p:cNvSpPr/>
                <p:nvPr/>
              </p:nvSpPr>
              <p:spPr>
                <a:xfrm>
                  <a:off x="9065552" y="12132860"/>
                  <a:ext cx="1364342" cy="4873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06" name="グループ化 105">
                  <a:extLst>
                    <a:ext uri="{FF2B5EF4-FFF2-40B4-BE49-F238E27FC236}">
                      <a16:creationId xmlns:a16="http://schemas.microsoft.com/office/drawing/2014/main" id="{082EC847-D1FA-4A9B-A189-2E11A9DC288C}"/>
                    </a:ext>
                  </a:extLst>
                </p:cNvPr>
                <p:cNvGrpSpPr/>
                <p:nvPr/>
              </p:nvGrpSpPr>
              <p:grpSpPr>
                <a:xfrm>
                  <a:off x="9128765" y="12076098"/>
                  <a:ext cx="1237915" cy="601109"/>
                  <a:chOff x="9258419" y="12211373"/>
                  <a:chExt cx="1490545" cy="723782"/>
                </a:xfrm>
              </p:grpSpPr>
              <p:pic>
                <p:nvPicPr>
                  <p:cNvPr id="107" name="図 106" descr="アイコン&#10;&#10;自動的に生成された説明">
                    <a:extLst>
                      <a:ext uri="{FF2B5EF4-FFF2-40B4-BE49-F238E27FC236}">
                        <a16:creationId xmlns:a16="http://schemas.microsoft.com/office/drawing/2014/main" id="{3F910D57-B892-417B-A152-CD3FA0A4963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258419" y="12211373"/>
                    <a:ext cx="723782" cy="723782"/>
                  </a:xfrm>
                  <a:prstGeom prst="rect">
                    <a:avLst/>
                  </a:prstGeom>
                </p:spPr>
              </p:pic>
              <p:pic>
                <p:nvPicPr>
                  <p:cNvPr id="108" name="図 107" descr="アイコン&#10;&#10;自動的に生成された説明">
                    <a:extLst>
                      <a:ext uri="{FF2B5EF4-FFF2-40B4-BE49-F238E27FC236}">
                        <a16:creationId xmlns:a16="http://schemas.microsoft.com/office/drawing/2014/main" id="{9173925A-FBA0-4C5B-8F66-94155487092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0025182" y="12211373"/>
                    <a:ext cx="723782" cy="723782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100" name="テキスト ボックス 99">
                <a:extLst>
                  <a:ext uri="{FF2B5EF4-FFF2-40B4-BE49-F238E27FC236}">
                    <a16:creationId xmlns:a16="http://schemas.microsoft.com/office/drawing/2014/main" id="{EC39E329-5632-4033-9E5D-145ED1C3BA93}"/>
                  </a:ext>
                </a:extLst>
              </p:cNvPr>
              <p:cNvSpPr txBox="1"/>
              <p:nvPr/>
            </p:nvSpPr>
            <p:spPr>
              <a:xfrm>
                <a:off x="4691307" y="10081111"/>
                <a:ext cx="1738646" cy="4139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kumimoji="1" lang="ja-JP" altLang="en-US" sz="2400" dirty="0"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101" name="テキスト ボックス 100">
                <a:extLst>
                  <a:ext uri="{FF2B5EF4-FFF2-40B4-BE49-F238E27FC236}">
                    <a16:creationId xmlns:a16="http://schemas.microsoft.com/office/drawing/2014/main" id="{4EAB39B1-303B-467A-8080-2835656FD24E}"/>
                  </a:ext>
                </a:extLst>
              </p:cNvPr>
              <p:cNvSpPr txBox="1"/>
              <p:nvPr/>
            </p:nvSpPr>
            <p:spPr>
              <a:xfrm>
                <a:off x="4914034" y="7208449"/>
                <a:ext cx="1538052" cy="3311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pc="300" dirty="0"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社員証</a:t>
                </a:r>
              </a:p>
            </p:txBody>
          </p:sp>
          <p:sp>
            <p:nvSpPr>
              <p:cNvPr id="102" name="正方形/長方形 101">
                <a:extLst>
                  <a:ext uri="{FF2B5EF4-FFF2-40B4-BE49-F238E27FC236}">
                    <a16:creationId xmlns:a16="http://schemas.microsoft.com/office/drawing/2014/main" id="{3DA31C38-B94D-43FE-A17E-E01194695636}"/>
                  </a:ext>
                </a:extLst>
              </p:cNvPr>
              <p:cNvSpPr/>
              <p:nvPr/>
            </p:nvSpPr>
            <p:spPr>
              <a:xfrm>
                <a:off x="4446574" y="7998793"/>
                <a:ext cx="1803699" cy="199656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04" name="正方形/長方形 103">
                <a:extLst>
                  <a:ext uri="{FF2B5EF4-FFF2-40B4-BE49-F238E27FC236}">
                    <a16:creationId xmlns:a16="http://schemas.microsoft.com/office/drawing/2014/main" id="{9768E668-B3FB-4C9D-827F-2FF9D2736411}"/>
                  </a:ext>
                </a:extLst>
              </p:cNvPr>
              <p:cNvSpPr/>
              <p:nvPr/>
            </p:nvSpPr>
            <p:spPr>
              <a:xfrm>
                <a:off x="3917738" y="7627041"/>
                <a:ext cx="2881722" cy="229197"/>
              </a:xfrm>
              <a:prstGeom prst="rect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4F44A521-DF65-4C1D-BC5C-942B09722643}"/>
              </a:ext>
            </a:extLst>
          </p:cNvPr>
          <p:cNvGrpSpPr/>
          <p:nvPr/>
        </p:nvGrpSpPr>
        <p:grpSpPr>
          <a:xfrm>
            <a:off x="6360327" y="1203530"/>
            <a:ext cx="3853967" cy="1021635"/>
            <a:chOff x="5542414" y="441069"/>
            <a:chExt cx="3853967" cy="1021635"/>
          </a:xfrm>
          <a:solidFill>
            <a:schemeClr val="bg1">
              <a:lumMod val="65000"/>
            </a:schemeClr>
          </a:solidFill>
        </p:grpSpPr>
        <p:sp>
          <p:nvSpPr>
            <p:cNvPr id="25" name="四角形: 角を丸くする 24">
              <a:extLst>
                <a:ext uri="{FF2B5EF4-FFF2-40B4-BE49-F238E27FC236}">
                  <a16:creationId xmlns:a16="http://schemas.microsoft.com/office/drawing/2014/main" id="{0484BFEF-C159-4724-89A2-01584B5ACF8D}"/>
                </a:ext>
              </a:extLst>
            </p:cNvPr>
            <p:cNvSpPr/>
            <p:nvPr/>
          </p:nvSpPr>
          <p:spPr>
            <a:xfrm>
              <a:off x="6415600" y="624369"/>
              <a:ext cx="2980781" cy="689188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77" name="楕円 176">
              <a:extLst>
                <a:ext uri="{FF2B5EF4-FFF2-40B4-BE49-F238E27FC236}">
                  <a16:creationId xmlns:a16="http://schemas.microsoft.com/office/drawing/2014/main" id="{5D960957-A26E-4DC0-8BFD-CB06F4FD4769}"/>
                </a:ext>
              </a:extLst>
            </p:cNvPr>
            <p:cNvSpPr/>
            <p:nvPr/>
          </p:nvSpPr>
          <p:spPr>
            <a:xfrm>
              <a:off x="5542414" y="441069"/>
              <a:ext cx="1021635" cy="1021635"/>
            </a:xfrm>
            <a:prstGeom prst="ellipse">
              <a:avLst/>
            </a:prstGeom>
            <a:grp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29" name="図 28" descr="アイコン が含まれている画像&#10;&#10;自動的に生成された説明">
              <a:extLst>
                <a:ext uri="{FF2B5EF4-FFF2-40B4-BE49-F238E27FC236}">
                  <a16:creationId xmlns:a16="http://schemas.microsoft.com/office/drawing/2014/main" id="{C3A18FF5-9476-42FC-BABA-D45EA25F469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7426" y="670825"/>
              <a:ext cx="549568" cy="549568"/>
            </a:xfrm>
            <a:prstGeom prst="rect">
              <a:avLst/>
            </a:prstGeom>
            <a:grpFill/>
          </p:spPr>
        </p:pic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AA73B435-FCFA-4E9C-A8BD-09286769C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8273" y="1484513"/>
            <a:ext cx="4015906" cy="505307"/>
          </a:xfrm>
          <a:noFill/>
        </p:spPr>
        <p:txBody>
          <a:bodyPr>
            <a:noAutofit/>
          </a:bodyPr>
          <a:lstStyle/>
          <a:p>
            <a:r>
              <a:rPr kumimoji="1" lang="ja-JP" altLang="en-US" sz="2800" spc="300" dirty="0">
                <a:solidFill>
                  <a:schemeClr val="bg1"/>
                </a:solidFill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品質・構成管理</a:t>
            </a:r>
          </a:p>
        </p:txBody>
      </p:sp>
      <p:grpSp>
        <p:nvGrpSpPr>
          <p:cNvPr id="188" name="グループ化 187">
            <a:extLst>
              <a:ext uri="{FF2B5EF4-FFF2-40B4-BE49-F238E27FC236}">
                <a16:creationId xmlns:a16="http://schemas.microsoft.com/office/drawing/2014/main" id="{67A18E37-C418-43F5-9D20-7AEDFE169857}"/>
              </a:ext>
            </a:extLst>
          </p:cNvPr>
          <p:cNvGrpSpPr/>
          <p:nvPr/>
        </p:nvGrpSpPr>
        <p:grpSpPr>
          <a:xfrm>
            <a:off x="6726395" y="2631724"/>
            <a:ext cx="3853967" cy="1021635"/>
            <a:chOff x="5542414" y="441069"/>
            <a:chExt cx="3853967" cy="1021635"/>
          </a:xfrm>
          <a:solidFill>
            <a:srgbClr val="6495ED"/>
          </a:solidFill>
        </p:grpSpPr>
        <p:sp>
          <p:nvSpPr>
            <p:cNvPr id="189" name="四角形: 角を丸くする 188">
              <a:extLst>
                <a:ext uri="{FF2B5EF4-FFF2-40B4-BE49-F238E27FC236}">
                  <a16:creationId xmlns:a16="http://schemas.microsoft.com/office/drawing/2014/main" id="{CC4A2CAE-C801-4BE3-85DB-EFC11DCFEBDE}"/>
                </a:ext>
              </a:extLst>
            </p:cNvPr>
            <p:cNvSpPr/>
            <p:nvPr/>
          </p:nvSpPr>
          <p:spPr>
            <a:xfrm>
              <a:off x="6415600" y="649947"/>
              <a:ext cx="2980781" cy="66361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90" name="楕円 189">
              <a:extLst>
                <a:ext uri="{FF2B5EF4-FFF2-40B4-BE49-F238E27FC236}">
                  <a16:creationId xmlns:a16="http://schemas.microsoft.com/office/drawing/2014/main" id="{B451CD5D-8D36-4D71-A7BD-53DEA0B28C32}"/>
                </a:ext>
              </a:extLst>
            </p:cNvPr>
            <p:cNvSpPr/>
            <p:nvPr/>
          </p:nvSpPr>
          <p:spPr>
            <a:xfrm>
              <a:off x="5542414" y="441069"/>
              <a:ext cx="1021635" cy="1021635"/>
            </a:xfrm>
            <a:prstGeom prst="ellipse">
              <a:avLst/>
            </a:prstGeom>
            <a:grp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91" name="タイトル 1">
            <a:extLst>
              <a:ext uri="{FF2B5EF4-FFF2-40B4-BE49-F238E27FC236}">
                <a16:creationId xmlns:a16="http://schemas.microsoft.com/office/drawing/2014/main" id="{645DB8DB-18EE-44C7-BB0D-E22BC8B97A07}"/>
              </a:ext>
            </a:extLst>
          </p:cNvPr>
          <p:cNvSpPr txBox="1">
            <a:spLocks/>
          </p:cNvSpPr>
          <p:nvPr/>
        </p:nvSpPr>
        <p:spPr>
          <a:xfrm>
            <a:off x="8516492" y="2889887"/>
            <a:ext cx="1531183" cy="505307"/>
          </a:xfrm>
          <a:prstGeom prst="rect">
            <a:avLst/>
          </a:prstGeom>
          <a:noFill/>
        </p:spPr>
        <p:txBody>
          <a:bodyPr lIns="109728" tIns="109728" rIns="109728" bIns="9144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 spc="14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ja-JP" altLang="en-US" sz="2800" spc="600" dirty="0">
                <a:solidFill>
                  <a:schemeClr val="bg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苦労</a:t>
            </a:r>
          </a:p>
        </p:txBody>
      </p:sp>
      <p:pic>
        <p:nvPicPr>
          <p:cNvPr id="39" name="図 38" descr="アイコン&#10;&#10;自動的に生成された説明">
            <a:extLst>
              <a:ext uri="{FF2B5EF4-FFF2-40B4-BE49-F238E27FC236}">
                <a16:creationId xmlns:a16="http://schemas.microsoft.com/office/drawing/2014/main" id="{55C868F4-3E32-42AA-BBDF-E043EC32A13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5554" y="2744341"/>
            <a:ext cx="663610" cy="663610"/>
          </a:xfrm>
          <a:prstGeom prst="rect">
            <a:avLst/>
          </a:prstGeom>
        </p:spPr>
      </p:pic>
      <p:grpSp>
        <p:nvGrpSpPr>
          <p:cNvPr id="183" name="グループ化 182">
            <a:extLst>
              <a:ext uri="{FF2B5EF4-FFF2-40B4-BE49-F238E27FC236}">
                <a16:creationId xmlns:a16="http://schemas.microsoft.com/office/drawing/2014/main" id="{CD57E72F-6D9D-4273-8BA0-31249E33259B}"/>
              </a:ext>
            </a:extLst>
          </p:cNvPr>
          <p:cNvGrpSpPr/>
          <p:nvPr/>
        </p:nvGrpSpPr>
        <p:grpSpPr>
          <a:xfrm>
            <a:off x="7174408" y="4088984"/>
            <a:ext cx="3853967" cy="1021635"/>
            <a:chOff x="5542414" y="441069"/>
            <a:chExt cx="3853967" cy="1021635"/>
          </a:xfrm>
          <a:solidFill>
            <a:srgbClr val="FFA500"/>
          </a:solidFill>
        </p:grpSpPr>
        <p:sp>
          <p:nvSpPr>
            <p:cNvPr id="184" name="四角形: 角を丸くする 183">
              <a:extLst>
                <a:ext uri="{FF2B5EF4-FFF2-40B4-BE49-F238E27FC236}">
                  <a16:creationId xmlns:a16="http://schemas.microsoft.com/office/drawing/2014/main" id="{7A558173-108F-4836-8FE4-EB453EF24875}"/>
                </a:ext>
              </a:extLst>
            </p:cNvPr>
            <p:cNvSpPr/>
            <p:nvPr/>
          </p:nvSpPr>
          <p:spPr>
            <a:xfrm>
              <a:off x="6415600" y="646497"/>
              <a:ext cx="2980781" cy="6289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85" name="楕円 184">
              <a:extLst>
                <a:ext uri="{FF2B5EF4-FFF2-40B4-BE49-F238E27FC236}">
                  <a16:creationId xmlns:a16="http://schemas.microsoft.com/office/drawing/2014/main" id="{7C7E3720-9110-41E4-AB3C-DA7934DE4EF1}"/>
                </a:ext>
              </a:extLst>
            </p:cNvPr>
            <p:cNvSpPr/>
            <p:nvPr/>
          </p:nvSpPr>
          <p:spPr>
            <a:xfrm>
              <a:off x="5542414" y="441069"/>
              <a:ext cx="1021635" cy="1021635"/>
            </a:xfrm>
            <a:prstGeom prst="ellipse">
              <a:avLst/>
            </a:prstGeom>
            <a:grp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41" name="図 40" descr="アイコン&#10;&#10;自動的に生成された説明">
            <a:extLst>
              <a:ext uri="{FF2B5EF4-FFF2-40B4-BE49-F238E27FC236}">
                <a16:creationId xmlns:a16="http://schemas.microsoft.com/office/drawing/2014/main" id="{7CD5BE34-CB9C-418F-A086-BC3BE51283F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7825" y="4209175"/>
            <a:ext cx="698157" cy="698157"/>
          </a:xfrm>
          <a:prstGeom prst="rect">
            <a:avLst/>
          </a:prstGeom>
        </p:spPr>
      </p:pic>
      <p:sp>
        <p:nvSpPr>
          <p:cNvPr id="186" name="タイトル 1">
            <a:extLst>
              <a:ext uri="{FF2B5EF4-FFF2-40B4-BE49-F238E27FC236}">
                <a16:creationId xmlns:a16="http://schemas.microsoft.com/office/drawing/2014/main" id="{3C9D84B9-7364-4E98-BA15-7FF88DCAF8A9}"/>
              </a:ext>
            </a:extLst>
          </p:cNvPr>
          <p:cNvSpPr txBox="1">
            <a:spLocks/>
          </p:cNvSpPr>
          <p:nvPr/>
        </p:nvSpPr>
        <p:spPr>
          <a:xfrm>
            <a:off x="8914776" y="4308692"/>
            <a:ext cx="2116599" cy="505307"/>
          </a:xfrm>
          <a:prstGeom prst="rect">
            <a:avLst/>
          </a:prstGeom>
          <a:noFill/>
        </p:spPr>
        <p:txBody>
          <a:bodyPr lIns="109728" tIns="109728" rIns="109728" bIns="9144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 spc="14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ja-JP" altLang="en-US" sz="2800" spc="600" dirty="0">
                <a:solidFill>
                  <a:schemeClr val="bg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成長</a:t>
            </a:r>
          </a:p>
        </p:txBody>
      </p:sp>
      <p:pic>
        <p:nvPicPr>
          <p:cNvPr id="175" name="図 174" descr="アイコン&#10;&#10;自動的に生成された説明">
            <a:extLst>
              <a:ext uri="{FF2B5EF4-FFF2-40B4-BE49-F238E27FC236}">
                <a16:creationId xmlns:a16="http://schemas.microsoft.com/office/drawing/2014/main" id="{EC36F0C7-8D7B-4F52-9BAF-578CBA5F20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919" y="2078233"/>
            <a:ext cx="1851467" cy="1851467"/>
          </a:xfrm>
          <a:prstGeom prst="rect">
            <a:avLst/>
          </a:prstGeom>
        </p:spPr>
      </p:pic>
      <p:sp>
        <p:nvSpPr>
          <p:cNvPr id="178" name="テキスト ボックス 177">
            <a:extLst>
              <a:ext uri="{FF2B5EF4-FFF2-40B4-BE49-F238E27FC236}">
                <a16:creationId xmlns:a16="http://schemas.microsoft.com/office/drawing/2014/main" id="{4C869B0F-E573-4AF5-9C33-C8C3EBC4ED9F}"/>
              </a:ext>
            </a:extLst>
          </p:cNvPr>
          <p:cNvSpPr txBox="1"/>
          <p:nvPr/>
        </p:nvSpPr>
        <p:spPr>
          <a:xfrm>
            <a:off x="2134986" y="4139093"/>
            <a:ext cx="1691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羽田 雅也</a:t>
            </a:r>
          </a:p>
        </p:txBody>
      </p:sp>
    </p:spTree>
    <p:extLst>
      <p:ext uri="{BB962C8B-B14F-4D97-AF65-F5344CB8AC3E}">
        <p14:creationId xmlns:p14="http://schemas.microsoft.com/office/powerpoint/2010/main" val="24244368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D2A15C0A-F2C6-4F4C-BFC6-245CCC73960E}"/>
              </a:ext>
            </a:extLst>
          </p:cNvPr>
          <p:cNvGrpSpPr/>
          <p:nvPr/>
        </p:nvGrpSpPr>
        <p:grpSpPr>
          <a:xfrm>
            <a:off x="0" y="-37660"/>
            <a:ext cx="12192000" cy="6858000"/>
            <a:chOff x="-17360" y="0"/>
            <a:chExt cx="12192000" cy="6858000"/>
          </a:xfrm>
        </p:grpSpPr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068917BC-28CD-4278-89B8-D1B2E5885BF3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80E775C6-67B6-43B6-B26B-16CE74985FEE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20" name="正方形/長方形 19">
                  <a:extLst>
                    <a:ext uri="{FF2B5EF4-FFF2-40B4-BE49-F238E27FC236}">
                      <a16:creationId xmlns:a16="http://schemas.microsoft.com/office/drawing/2014/main" id="{8F96FCF4-E53F-477F-8B84-820EBBA943F8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1" name="正方形/長方形 20">
                  <a:extLst>
                    <a:ext uri="{FF2B5EF4-FFF2-40B4-BE49-F238E27FC236}">
                      <a16:creationId xmlns:a16="http://schemas.microsoft.com/office/drawing/2014/main" id="{D594D4FC-5A5A-4334-8293-FD3E1A07DF85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19" name="正方形/長方形 18">
                <a:extLst>
                  <a:ext uri="{FF2B5EF4-FFF2-40B4-BE49-F238E27FC236}">
                    <a16:creationId xmlns:a16="http://schemas.microsoft.com/office/drawing/2014/main" id="{42F46C5C-A659-45A1-834F-059798395EC6}"/>
                  </a:ext>
                </a:extLst>
              </p:cNvPr>
              <p:cNvSpPr/>
              <p:nvPr/>
            </p:nvSpPr>
            <p:spPr>
              <a:xfrm>
                <a:off x="233403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" name="グループ化 5">
              <a:extLst>
                <a:ext uri="{FF2B5EF4-FFF2-40B4-BE49-F238E27FC236}">
                  <a16:creationId xmlns:a16="http://schemas.microsoft.com/office/drawing/2014/main" id="{33CA8828-D3D6-4876-9389-3D5490FAA8BC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9" name="図 8" descr="アイコン&#10;&#10;自動的に生成された説明">
                <a:extLst>
                  <a:ext uri="{FF2B5EF4-FFF2-40B4-BE49-F238E27FC236}">
                    <a16:creationId xmlns:a16="http://schemas.microsoft.com/office/drawing/2014/main" id="{573EC776-B3A3-44D0-A18B-2D6BBC3B89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10" name="グループ化 9">
                <a:extLst>
                  <a:ext uri="{FF2B5EF4-FFF2-40B4-BE49-F238E27FC236}">
                    <a16:creationId xmlns:a16="http://schemas.microsoft.com/office/drawing/2014/main" id="{55D6D2ED-6AA1-42BB-9680-699245B997DA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16" name="正方形/長方形 15">
                  <a:extLst>
                    <a:ext uri="{FF2B5EF4-FFF2-40B4-BE49-F238E27FC236}">
                      <a16:creationId xmlns:a16="http://schemas.microsoft.com/office/drawing/2014/main" id="{C5127357-42C6-48B6-A865-7C5E73F70921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7" name="正方形/長方形 16">
                  <a:extLst>
                    <a:ext uri="{FF2B5EF4-FFF2-40B4-BE49-F238E27FC236}">
                      <a16:creationId xmlns:a16="http://schemas.microsoft.com/office/drawing/2014/main" id="{C168EF82-EEFB-482E-811A-54F01E3A6983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11" name="グループ化 10">
                <a:extLst>
                  <a:ext uri="{FF2B5EF4-FFF2-40B4-BE49-F238E27FC236}">
                    <a16:creationId xmlns:a16="http://schemas.microsoft.com/office/drawing/2014/main" id="{8F0349A4-5712-4C00-8B21-A421DD2487A1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14" name="二等辺三角形 13">
                  <a:extLst>
                    <a:ext uri="{FF2B5EF4-FFF2-40B4-BE49-F238E27FC236}">
                      <a16:creationId xmlns:a16="http://schemas.microsoft.com/office/drawing/2014/main" id="{36564E86-9278-401B-84C1-4FB4EA87C0D9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15" name="直線コネクタ 14">
                  <a:extLst>
                    <a:ext uri="{FF2B5EF4-FFF2-40B4-BE49-F238E27FC236}">
                      <a16:creationId xmlns:a16="http://schemas.microsoft.com/office/drawing/2014/main" id="{31AED462-3E04-4798-8BB3-A36558EE8E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" name="正方形/長方形 11">
                <a:extLst>
                  <a:ext uri="{FF2B5EF4-FFF2-40B4-BE49-F238E27FC236}">
                    <a16:creationId xmlns:a16="http://schemas.microsoft.com/office/drawing/2014/main" id="{976C6136-9441-431A-B9B0-89FD960C419E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13" name="図 12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914B9F36-EA41-42C8-9A0B-CB75A72BED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33135AF3-E0E6-43C1-8E1C-6F9ACC2EC7E2}"/>
                </a:ext>
              </a:extLst>
            </p:cNvPr>
            <p:cNvSpPr/>
            <p:nvPr/>
          </p:nvSpPr>
          <p:spPr>
            <a:xfrm>
              <a:off x="20365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楕円 7">
              <a:extLst>
                <a:ext uri="{FF2B5EF4-FFF2-40B4-BE49-F238E27FC236}">
                  <a16:creationId xmlns:a16="http://schemas.microsoft.com/office/drawing/2014/main" id="{FE9785A7-584C-4CB4-A1F0-75F53641FF02}"/>
                </a:ext>
              </a:extLst>
            </p:cNvPr>
            <p:cNvSpPr/>
            <p:nvPr/>
          </p:nvSpPr>
          <p:spPr>
            <a:xfrm>
              <a:off x="1700023" y="6081371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AB7E6A-9D3C-4070-B035-BB5605649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7651" y="8193530"/>
            <a:ext cx="6621317" cy="3145725"/>
          </a:xfrm>
        </p:spPr>
        <p:txBody>
          <a:bodyPr/>
          <a:lstStyle/>
          <a:p>
            <a:r>
              <a:rPr kumimoji="1" lang="ja-JP" altLang="en-US" dirty="0"/>
              <a:t>神部（</a:t>
            </a:r>
            <a:r>
              <a:rPr kumimoji="1" lang="en-US" altLang="ja-JP" dirty="0"/>
              <a:t>DBA</a:t>
            </a:r>
            <a:r>
              <a:rPr kumimoji="1" lang="ja-JP" altLang="en-US" dirty="0"/>
              <a:t>）</a:t>
            </a:r>
            <a:endParaRPr kumimoji="1" lang="en-US" altLang="ja-JP" dirty="0"/>
          </a:p>
          <a:p>
            <a:r>
              <a:rPr kumimoji="1" lang="ja-JP" altLang="en-US" dirty="0"/>
              <a:t>栗川（発表）</a:t>
            </a:r>
            <a:endParaRPr kumimoji="1" lang="en-US" altLang="ja-JP" dirty="0"/>
          </a:p>
          <a:p>
            <a:r>
              <a:rPr kumimoji="1" lang="ja-JP" altLang="en-US" dirty="0"/>
              <a:t>鈴木（コミュニケーション）</a:t>
            </a:r>
            <a:endParaRPr kumimoji="1" lang="en-US" altLang="ja-JP" dirty="0"/>
          </a:p>
          <a:p>
            <a:r>
              <a:rPr kumimoji="1" lang="ja-JP" altLang="en-US" dirty="0"/>
              <a:t>野村（リーダー）</a:t>
            </a:r>
            <a:endParaRPr kumimoji="1" lang="en-US" altLang="ja-JP" dirty="0"/>
          </a:p>
          <a:p>
            <a:r>
              <a:rPr kumimoji="1" lang="ja-JP" altLang="en-US" dirty="0"/>
              <a:t>羽田（品質</a:t>
            </a:r>
            <a:r>
              <a:rPr kumimoji="1" lang="en-US" altLang="ja-JP" dirty="0"/>
              <a:t>/</a:t>
            </a:r>
            <a:r>
              <a:rPr kumimoji="1" lang="ja-JP" altLang="en-US" dirty="0"/>
              <a:t>構成）</a:t>
            </a:r>
          </a:p>
        </p:txBody>
      </p:sp>
      <p:grpSp>
        <p:nvGrpSpPr>
          <p:cNvPr id="77" name="グループ化 76">
            <a:extLst>
              <a:ext uri="{FF2B5EF4-FFF2-40B4-BE49-F238E27FC236}">
                <a16:creationId xmlns:a16="http://schemas.microsoft.com/office/drawing/2014/main" id="{E3289599-82B1-4F3E-A283-7BD71357746E}"/>
              </a:ext>
            </a:extLst>
          </p:cNvPr>
          <p:cNvGrpSpPr/>
          <p:nvPr/>
        </p:nvGrpSpPr>
        <p:grpSpPr>
          <a:xfrm>
            <a:off x="-11208606" y="-250688"/>
            <a:ext cx="2922219" cy="4296992"/>
            <a:chOff x="3890150" y="7057808"/>
            <a:chExt cx="2922219" cy="4296992"/>
          </a:xfrm>
        </p:grpSpPr>
        <p:sp>
          <p:nvSpPr>
            <p:cNvPr id="62" name="四角形: 角を丸くする 61">
              <a:extLst>
                <a:ext uri="{FF2B5EF4-FFF2-40B4-BE49-F238E27FC236}">
                  <a16:creationId xmlns:a16="http://schemas.microsoft.com/office/drawing/2014/main" id="{93933929-F8D7-4A65-9D5D-2C075CD66010}"/>
                </a:ext>
              </a:extLst>
            </p:cNvPr>
            <p:cNvSpPr/>
            <p:nvPr/>
          </p:nvSpPr>
          <p:spPr>
            <a:xfrm>
              <a:off x="3928821" y="7057808"/>
              <a:ext cx="2881722" cy="776101"/>
            </a:xfrm>
            <a:prstGeom prst="roundRect">
              <a:avLst>
                <a:gd name="adj" fmla="val 20028"/>
              </a:avLst>
            </a:prstGeom>
            <a:solidFill>
              <a:schemeClr val="bg1">
                <a:lumMod val="85000"/>
              </a:schemeClr>
            </a:solidFill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C33CB77A-1062-4752-9FC8-779DDEF2F439}"/>
                </a:ext>
              </a:extLst>
            </p:cNvPr>
            <p:cNvGrpSpPr/>
            <p:nvPr/>
          </p:nvGrpSpPr>
          <p:grpSpPr>
            <a:xfrm>
              <a:off x="3890150" y="7154476"/>
              <a:ext cx="2922219" cy="4200324"/>
              <a:chOff x="3890150" y="7154476"/>
              <a:chExt cx="2922219" cy="4200324"/>
            </a:xfrm>
          </p:grpSpPr>
          <p:sp>
            <p:nvSpPr>
              <p:cNvPr id="64" name="四角形: 角を丸くする 63">
                <a:extLst>
                  <a:ext uri="{FF2B5EF4-FFF2-40B4-BE49-F238E27FC236}">
                    <a16:creationId xmlns:a16="http://schemas.microsoft.com/office/drawing/2014/main" id="{FC47EAB7-2571-4949-A98B-0495A63D9F90}"/>
                  </a:ext>
                </a:extLst>
              </p:cNvPr>
              <p:cNvSpPr/>
              <p:nvPr/>
            </p:nvSpPr>
            <p:spPr>
              <a:xfrm>
                <a:off x="3932101" y="9424830"/>
                <a:ext cx="2879308" cy="1929970"/>
              </a:xfrm>
              <a:prstGeom prst="roundRect">
                <a:avLst>
                  <a:gd name="adj" fmla="val 12567"/>
                </a:avLst>
              </a:prstGeom>
              <a:solidFill>
                <a:srgbClr val="33CCFF"/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99429FDD-50BF-4F5D-BDB8-CAA1255FB3A6}"/>
                  </a:ext>
                </a:extLst>
              </p:cNvPr>
              <p:cNvSpPr/>
              <p:nvPr/>
            </p:nvSpPr>
            <p:spPr>
              <a:xfrm>
                <a:off x="3932101" y="7697493"/>
                <a:ext cx="2880268" cy="2848588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FA73E6C0-DCE8-4932-BB4D-F73F23FC8271}"/>
                  </a:ext>
                </a:extLst>
              </p:cNvPr>
              <p:cNvGrpSpPr/>
              <p:nvPr/>
            </p:nvGrpSpPr>
            <p:grpSpPr>
              <a:xfrm>
                <a:off x="5487054" y="10786757"/>
                <a:ext cx="1040695" cy="458515"/>
                <a:chOff x="9065552" y="12076098"/>
                <a:chExt cx="1364342" cy="601109"/>
              </a:xfrm>
            </p:grpSpPr>
            <p:sp>
              <p:nvSpPr>
                <p:cNvPr id="67" name="正方形/長方形 66">
                  <a:extLst>
                    <a:ext uri="{FF2B5EF4-FFF2-40B4-BE49-F238E27FC236}">
                      <a16:creationId xmlns:a16="http://schemas.microsoft.com/office/drawing/2014/main" id="{C2A1C334-1C71-4D7D-9D07-DC3B418CE21D}"/>
                    </a:ext>
                  </a:extLst>
                </p:cNvPr>
                <p:cNvSpPr/>
                <p:nvPr/>
              </p:nvSpPr>
              <p:spPr>
                <a:xfrm>
                  <a:off x="9065552" y="12132860"/>
                  <a:ext cx="1364342" cy="4873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68" name="グループ化 67">
                  <a:extLst>
                    <a:ext uri="{FF2B5EF4-FFF2-40B4-BE49-F238E27FC236}">
                      <a16:creationId xmlns:a16="http://schemas.microsoft.com/office/drawing/2014/main" id="{07AD2679-803E-4421-84BD-AE596AC75B73}"/>
                    </a:ext>
                  </a:extLst>
                </p:cNvPr>
                <p:cNvGrpSpPr/>
                <p:nvPr/>
              </p:nvGrpSpPr>
              <p:grpSpPr>
                <a:xfrm>
                  <a:off x="9128765" y="12076098"/>
                  <a:ext cx="1237915" cy="601109"/>
                  <a:chOff x="9258419" y="12211373"/>
                  <a:chExt cx="1490545" cy="723782"/>
                </a:xfrm>
              </p:grpSpPr>
              <p:pic>
                <p:nvPicPr>
                  <p:cNvPr id="69" name="図 68" descr="アイコン&#10;&#10;自動的に生成された説明">
                    <a:extLst>
                      <a:ext uri="{FF2B5EF4-FFF2-40B4-BE49-F238E27FC236}">
                        <a16:creationId xmlns:a16="http://schemas.microsoft.com/office/drawing/2014/main" id="{BFE8ACBD-FAC8-48AC-95DD-657AC444214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258419" y="12211373"/>
                    <a:ext cx="723782" cy="723782"/>
                  </a:xfrm>
                  <a:prstGeom prst="rect">
                    <a:avLst/>
                  </a:prstGeom>
                </p:spPr>
              </p:pic>
              <p:pic>
                <p:nvPicPr>
                  <p:cNvPr id="70" name="図 69" descr="アイコン&#10;&#10;自動的に生成された説明">
                    <a:extLst>
                      <a:ext uri="{FF2B5EF4-FFF2-40B4-BE49-F238E27FC236}">
                        <a16:creationId xmlns:a16="http://schemas.microsoft.com/office/drawing/2014/main" id="{AAEB235F-0C27-4E1E-8CB8-D88EB255084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0025182" y="12211373"/>
                    <a:ext cx="723782" cy="723782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55" name="テキスト ボックス 54">
                <a:extLst>
                  <a:ext uri="{FF2B5EF4-FFF2-40B4-BE49-F238E27FC236}">
                    <a16:creationId xmlns:a16="http://schemas.microsoft.com/office/drawing/2014/main" id="{4F546286-F530-43F8-ACA5-59C46A7B0EBC}"/>
                  </a:ext>
                </a:extLst>
              </p:cNvPr>
              <p:cNvSpPr txBox="1"/>
              <p:nvPr/>
            </p:nvSpPr>
            <p:spPr>
              <a:xfrm>
                <a:off x="4592515" y="10029626"/>
                <a:ext cx="180369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2000" dirty="0">
                    <a:latin typeface="HGP創英角ｺﾞｼｯｸUB" panose="020B0900000000000000" pitchFamily="50" charset="-128"/>
                    <a:ea typeface="HGP創英角ｺﾞｼｯｸUB" panose="020B0900000000000000" pitchFamily="50" charset="-128"/>
                  </a:rPr>
                  <a:t>はらペコーぬ</a:t>
                </a:r>
              </a:p>
            </p:txBody>
          </p:sp>
          <p:sp>
            <p:nvSpPr>
              <p:cNvPr id="73" name="テキスト ボックス 72">
                <a:extLst>
                  <a:ext uri="{FF2B5EF4-FFF2-40B4-BE49-F238E27FC236}">
                    <a16:creationId xmlns:a16="http://schemas.microsoft.com/office/drawing/2014/main" id="{6D86454F-2F08-4F01-98F2-348314D85360}"/>
                  </a:ext>
                </a:extLst>
              </p:cNvPr>
              <p:cNvSpPr txBox="1"/>
              <p:nvPr/>
            </p:nvSpPr>
            <p:spPr>
              <a:xfrm>
                <a:off x="4840133" y="7154476"/>
                <a:ext cx="116726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2000" spc="300" dirty="0"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社員証</a:t>
                </a:r>
              </a:p>
            </p:txBody>
          </p:sp>
          <p:sp>
            <p:nvSpPr>
              <p:cNvPr id="72" name="正方形/長方形 71">
                <a:extLst>
                  <a:ext uri="{FF2B5EF4-FFF2-40B4-BE49-F238E27FC236}">
                    <a16:creationId xmlns:a16="http://schemas.microsoft.com/office/drawing/2014/main" id="{13B0E89C-A086-4F51-AB12-61EB61258DB0}"/>
                  </a:ext>
                </a:extLst>
              </p:cNvPr>
              <p:cNvSpPr/>
              <p:nvPr/>
            </p:nvSpPr>
            <p:spPr>
              <a:xfrm>
                <a:off x="4446574" y="7998793"/>
                <a:ext cx="1803699" cy="199656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34" name="図 33" descr="図形, 円&#10;&#10;自動的に生成された説明">
                <a:extLst>
                  <a:ext uri="{FF2B5EF4-FFF2-40B4-BE49-F238E27FC236}">
                    <a16:creationId xmlns:a16="http://schemas.microsoft.com/office/drawing/2014/main" id="{ADDC8164-31ED-4F3D-9286-DD66C8802E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10274" y="7986938"/>
                <a:ext cx="1485726" cy="2003399"/>
              </a:xfrm>
              <a:prstGeom prst="rect">
                <a:avLst/>
              </a:prstGeom>
            </p:spPr>
          </p:pic>
          <p:sp>
            <p:nvSpPr>
              <p:cNvPr id="63" name="正方形/長方形 62">
                <a:extLst>
                  <a:ext uri="{FF2B5EF4-FFF2-40B4-BE49-F238E27FC236}">
                    <a16:creationId xmlns:a16="http://schemas.microsoft.com/office/drawing/2014/main" id="{88823479-5BCE-44FD-ADE0-AB0DF3B112AA}"/>
                  </a:ext>
                </a:extLst>
              </p:cNvPr>
              <p:cNvSpPr/>
              <p:nvPr/>
            </p:nvSpPr>
            <p:spPr>
              <a:xfrm>
                <a:off x="3890150" y="7627042"/>
                <a:ext cx="2908444" cy="214984"/>
              </a:xfrm>
              <a:prstGeom prst="rect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170" name="グループ化 169">
            <a:extLst>
              <a:ext uri="{FF2B5EF4-FFF2-40B4-BE49-F238E27FC236}">
                <a16:creationId xmlns:a16="http://schemas.microsoft.com/office/drawing/2014/main" id="{F10E8290-0A7F-4FEA-9D69-56AC0675F56C}"/>
              </a:ext>
            </a:extLst>
          </p:cNvPr>
          <p:cNvGrpSpPr/>
          <p:nvPr/>
        </p:nvGrpSpPr>
        <p:grpSpPr>
          <a:xfrm>
            <a:off x="13307695" y="-183764"/>
            <a:ext cx="2908444" cy="4296992"/>
            <a:chOff x="-3564251" y="5274437"/>
            <a:chExt cx="2908444" cy="4296992"/>
          </a:xfrm>
        </p:grpSpPr>
        <p:grpSp>
          <p:nvGrpSpPr>
            <p:cNvPr id="125" name="グループ化 124">
              <a:extLst>
                <a:ext uri="{FF2B5EF4-FFF2-40B4-BE49-F238E27FC236}">
                  <a16:creationId xmlns:a16="http://schemas.microsoft.com/office/drawing/2014/main" id="{E47B4053-5DF3-4F8A-8B77-94D0F8EAB3FF}"/>
                </a:ext>
              </a:extLst>
            </p:cNvPr>
            <p:cNvGrpSpPr/>
            <p:nvPr/>
          </p:nvGrpSpPr>
          <p:grpSpPr>
            <a:xfrm>
              <a:off x="-3564251" y="5274437"/>
              <a:ext cx="2908444" cy="4296992"/>
              <a:chOff x="3919647" y="7057808"/>
              <a:chExt cx="2908444" cy="4296992"/>
            </a:xfrm>
          </p:grpSpPr>
          <p:sp>
            <p:nvSpPr>
              <p:cNvPr id="126" name="四角形: 角を丸くする 125">
                <a:extLst>
                  <a:ext uri="{FF2B5EF4-FFF2-40B4-BE49-F238E27FC236}">
                    <a16:creationId xmlns:a16="http://schemas.microsoft.com/office/drawing/2014/main" id="{1611772D-6AA7-4991-AE98-7CF1E9F0E1DA}"/>
                  </a:ext>
                </a:extLst>
              </p:cNvPr>
              <p:cNvSpPr/>
              <p:nvPr/>
            </p:nvSpPr>
            <p:spPr>
              <a:xfrm>
                <a:off x="3942469" y="7057808"/>
                <a:ext cx="2879074" cy="776101"/>
              </a:xfrm>
              <a:prstGeom prst="roundRect">
                <a:avLst>
                  <a:gd name="adj" fmla="val 20028"/>
                </a:avLst>
              </a:prstGeom>
              <a:solidFill>
                <a:schemeClr val="bg1">
                  <a:lumMod val="85000"/>
                </a:schemeClr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27" name="グループ化 126">
                <a:extLst>
                  <a:ext uri="{FF2B5EF4-FFF2-40B4-BE49-F238E27FC236}">
                    <a16:creationId xmlns:a16="http://schemas.microsoft.com/office/drawing/2014/main" id="{0BE800D3-CFD5-4BCC-AA85-F1B44A6E7D9A}"/>
                  </a:ext>
                </a:extLst>
              </p:cNvPr>
              <p:cNvGrpSpPr/>
              <p:nvPr/>
            </p:nvGrpSpPr>
            <p:grpSpPr>
              <a:xfrm>
                <a:off x="3919647" y="7154476"/>
                <a:ext cx="2908444" cy="4200324"/>
                <a:chOff x="3919647" y="7154476"/>
                <a:chExt cx="2908444" cy="4200324"/>
              </a:xfrm>
            </p:grpSpPr>
            <p:sp>
              <p:nvSpPr>
                <p:cNvPr id="128" name="四角形: 角を丸くする 127">
                  <a:extLst>
                    <a:ext uri="{FF2B5EF4-FFF2-40B4-BE49-F238E27FC236}">
                      <a16:creationId xmlns:a16="http://schemas.microsoft.com/office/drawing/2014/main" id="{DF3D4C59-0444-47F7-A344-E8B3D5DABF22}"/>
                    </a:ext>
                  </a:extLst>
                </p:cNvPr>
                <p:cNvSpPr/>
                <p:nvPr/>
              </p:nvSpPr>
              <p:spPr>
                <a:xfrm>
                  <a:off x="3932101" y="9424830"/>
                  <a:ext cx="2879308" cy="1929970"/>
                </a:xfrm>
                <a:prstGeom prst="roundRect">
                  <a:avLst>
                    <a:gd name="adj" fmla="val 12567"/>
                  </a:avLst>
                </a:prstGeom>
                <a:solidFill>
                  <a:srgbClr val="33CCFF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29" name="正方形/長方形 128">
                  <a:extLst>
                    <a:ext uri="{FF2B5EF4-FFF2-40B4-BE49-F238E27FC236}">
                      <a16:creationId xmlns:a16="http://schemas.microsoft.com/office/drawing/2014/main" id="{31633B6B-6E7B-4A26-8AEC-169BCB4539A8}"/>
                    </a:ext>
                  </a:extLst>
                </p:cNvPr>
                <p:cNvSpPr/>
                <p:nvPr/>
              </p:nvSpPr>
              <p:spPr>
                <a:xfrm>
                  <a:off x="3932101" y="7697493"/>
                  <a:ext cx="2880268" cy="284858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30" name="グループ化 129">
                  <a:extLst>
                    <a:ext uri="{FF2B5EF4-FFF2-40B4-BE49-F238E27FC236}">
                      <a16:creationId xmlns:a16="http://schemas.microsoft.com/office/drawing/2014/main" id="{C8AA573E-13BA-4955-9C44-AFF4EE304AA0}"/>
                    </a:ext>
                  </a:extLst>
                </p:cNvPr>
                <p:cNvGrpSpPr/>
                <p:nvPr/>
              </p:nvGrpSpPr>
              <p:grpSpPr>
                <a:xfrm>
                  <a:off x="5487054" y="10786757"/>
                  <a:ext cx="1040695" cy="458515"/>
                  <a:chOff x="9065552" y="12076098"/>
                  <a:chExt cx="1364342" cy="601109"/>
                </a:xfrm>
              </p:grpSpPr>
              <p:sp>
                <p:nvSpPr>
                  <p:cNvPr id="135" name="正方形/長方形 134">
                    <a:extLst>
                      <a:ext uri="{FF2B5EF4-FFF2-40B4-BE49-F238E27FC236}">
                        <a16:creationId xmlns:a16="http://schemas.microsoft.com/office/drawing/2014/main" id="{6D5B1B9A-1CB3-4E21-A03C-B03F2101A599}"/>
                      </a:ext>
                    </a:extLst>
                  </p:cNvPr>
                  <p:cNvSpPr/>
                  <p:nvPr/>
                </p:nvSpPr>
                <p:spPr>
                  <a:xfrm>
                    <a:off x="9065552" y="12132860"/>
                    <a:ext cx="1364342" cy="48731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grpSp>
                <p:nvGrpSpPr>
                  <p:cNvPr id="136" name="グループ化 135">
                    <a:extLst>
                      <a:ext uri="{FF2B5EF4-FFF2-40B4-BE49-F238E27FC236}">
                        <a16:creationId xmlns:a16="http://schemas.microsoft.com/office/drawing/2014/main" id="{71599BFC-012A-4D94-8F26-EA5DF855ABF4}"/>
                      </a:ext>
                    </a:extLst>
                  </p:cNvPr>
                  <p:cNvGrpSpPr/>
                  <p:nvPr/>
                </p:nvGrpSpPr>
                <p:grpSpPr>
                  <a:xfrm>
                    <a:off x="9128765" y="12076098"/>
                    <a:ext cx="1237915" cy="601109"/>
                    <a:chOff x="9258419" y="12211373"/>
                    <a:chExt cx="1490545" cy="723782"/>
                  </a:xfrm>
                </p:grpSpPr>
                <p:pic>
                  <p:nvPicPr>
                    <p:cNvPr id="137" name="図 136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65DC7CCD-B3C9-440F-B756-A91D983B17D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258419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38" name="図 137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E5575BE9-CC93-4ACF-AAF5-DC2B6CB363E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0025182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32" name="テキスト ボックス 131">
                  <a:extLst>
                    <a:ext uri="{FF2B5EF4-FFF2-40B4-BE49-F238E27FC236}">
                      <a16:creationId xmlns:a16="http://schemas.microsoft.com/office/drawing/2014/main" id="{DA945294-4063-43F5-BC8D-37FBFAF9E1A0}"/>
                    </a:ext>
                  </a:extLst>
                </p:cNvPr>
                <p:cNvSpPr txBox="1"/>
                <p:nvPr/>
              </p:nvSpPr>
              <p:spPr>
                <a:xfrm>
                  <a:off x="4840133" y="7154476"/>
                  <a:ext cx="116726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spc="300" dirty="0"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社員証</a:t>
                  </a:r>
                </a:p>
              </p:txBody>
            </p:sp>
            <p:sp>
              <p:nvSpPr>
                <p:cNvPr id="133" name="正方形/長方形 132">
                  <a:extLst>
                    <a:ext uri="{FF2B5EF4-FFF2-40B4-BE49-F238E27FC236}">
                      <a16:creationId xmlns:a16="http://schemas.microsoft.com/office/drawing/2014/main" id="{3E01CC8E-7A70-4E9F-BB57-B6B4240EA501}"/>
                    </a:ext>
                  </a:extLst>
                </p:cNvPr>
                <p:cNvSpPr/>
                <p:nvPr/>
              </p:nvSpPr>
              <p:spPr>
                <a:xfrm>
                  <a:off x="4446574" y="7998793"/>
                  <a:ext cx="1803699" cy="199656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34" name="正方形/長方形 133">
                  <a:extLst>
                    <a:ext uri="{FF2B5EF4-FFF2-40B4-BE49-F238E27FC236}">
                      <a16:creationId xmlns:a16="http://schemas.microsoft.com/office/drawing/2014/main" id="{8764A202-0924-4DA5-B56D-F865A65F5861}"/>
                    </a:ext>
                  </a:extLst>
                </p:cNvPr>
                <p:cNvSpPr/>
                <p:nvPr/>
              </p:nvSpPr>
              <p:spPr>
                <a:xfrm>
                  <a:off x="3919647" y="7627042"/>
                  <a:ext cx="2908444" cy="214984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pic>
          <p:nvPicPr>
            <p:cNvPr id="139" name="図 138" descr="シャツ, 帽子, 鳥 が含まれている画像&#10;&#10;自動的に生成された説明">
              <a:extLst>
                <a:ext uri="{FF2B5EF4-FFF2-40B4-BE49-F238E27FC236}">
                  <a16:creationId xmlns:a16="http://schemas.microsoft.com/office/drawing/2014/main" id="{02F6B478-D3BB-465F-9CDA-0DDD82B40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945792" y="6387631"/>
              <a:ext cx="1681799" cy="1681799"/>
            </a:xfrm>
            <a:prstGeom prst="rect">
              <a:avLst/>
            </a:prstGeom>
          </p:spPr>
        </p:pic>
      </p:grpSp>
      <p:grpSp>
        <p:nvGrpSpPr>
          <p:cNvPr id="174" name="グループ化 173">
            <a:extLst>
              <a:ext uri="{FF2B5EF4-FFF2-40B4-BE49-F238E27FC236}">
                <a16:creationId xmlns:a16="http://schemas.microsoft.com/office/drawing/2014/main" id="{2E612F9B-6D95-4C23-A0E2-D5968AAB3F8F}"/>
              </a:ext>
            </a:extLst>
          </p:cNvPr>
          <p:cNvGrpSpPr/>
          <p:nvPr/>
        </p:nvGrpSpPr>
        <p:grpSpPr>
          <a:xfrm>
            <a:off x="13721716" y="5545488"/>
            <a:ext cx="2908444" cy="4296992"/>
            <a:chOff x="12631438" y="4720407"/>
            <a:chExt cx="2908444" cy="4296992"/>
          </a:xfrm>
        </p:grpSpPr>
        <p:grpSp>
          <p:nvGrpSpPr>
            <p:cNvPr id="140" name="グループ化 139">
              <a:extLst>
                <a:ext uri="{FF2B5EF4-FFF2-40B4-BE49-F238E27FC236}">
                  <a16:creationId xmlns:a16="http://schemas.microsoft.com/office/drawing/2014/main" id="{B42FEB12-ECE3-4E67-8EE8-9216B3D92B77}"/>
                </a:ext>
              </a:extLst>
            </p:cNvPr>
            <p:cNvGrpSpPr/>
            <p:nvPr/>
          </p:nvGrpSpPr>
          <p:grpSpPr>
            <a:xfrm>
              <a:off x="12631438" y="4720407"/>
              <a:ext cx="2908444" cy="4296992"/>
              <a:chOff x="3919647" y="7057808"/>
              <a:chExt cx="2908444" cy="4296992"/>
            </a:xfrm>
          </p:grpSpPr>
          <p:sp>
            <p:nvSpPr>
              <p:cNvPr id="141" name="四角形: 角を丸くする 140">
                <a:extLst>
                  <a:ext uri="{FF2B5EF4-FFF2-40B4-BE49-F238E27FC236}">
                    <a16:creationId xmlns:a16="http://schemas.microsoft.com/office/drawing/2014/main" id="{C13A64F6-3DF2-4158-A879-F7CACD01ED0F}"/>
                  </a:ext>
                </a:extLst>
              </p:cNvPr>
              <p:cNvSpPr/>
              <p:nvPr/>
            </p:nvSpPr>
            <p:spPr>
              <a:xfrm>
                <a:off x="3928821" y="7057808"/>
                <a:ext cx="2881722" cy="776101"/>
              </a:xfrm>
              <a:prstGeom prst="roundRect">
                <a:avLst>
                  <a:gd name="adj" fmla="val 20028"/>
                </a:avLst>
              </a:prstGeom>
              <a:solidFill>
                <a:schemeClr val="bg1">
                  <a:lumMod val="85000"/>
                </a:schemeClr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42" name="グループ化 141">
                <a:extLst>
                  <a:ext uri="{FF2B5EF4-FFF2-40B4-BE49-F238E27FC236}">
                    <a16:creationId xmlns:a16="http://schemas.microsoft.com/office/drawing/2014/main" id="{0A9196F9-8073-4769-8165-2CBC1788CB28}"/>
                  </a:ext>
                </a:extLst>
              </p:cNvPr>
              <p:cNvGrpSpPr/>
              <p:nvPr/>
            </p:nvGrpSpPr>
            <p:grpSpPr>
              <a:xfrm>
                <a:off x="3919647" y="7154476"/>
                <a:ext cx="2908444" cy="4200324"/>
                <a:chOff x="3919647" y="7154476"/>
                <a:chExt cx="2908444" cy="4200324"/>
              </a:xfrm>
            </p:grpSpPr>
            <p:sp>
              <p:nvSpPr>
                <p:cNvPr id="143" name="四角形: 角を丸くする 142">
                  <a:extLst>
                    <a:ext uri="{FF2B5EF4-FFF2-40B4-BE49-F238E27FC236}">
                      <a16:creationId xmlns:a16="http://schemas.microsoft.com/office/drawing/2014/main" id="{57197C9B-3C5C-4AC4-B894-60BAB114D114}"/>
                    </a:ext>
                  </a:extLst>
                </p:cNvPr>
                <p:cNvSpPr/>
                <p:nvPr/>
              </p:nvSpPr>
              <p:spPr>
                <a:xfrm>
                  <a:off x="3932101" y="9424830"/>
                  <a:ext cx="2879308" cy="1929970"/>
                </a:xfrm>
                <a:prstGeom prst="roundRect">
                  <a:avLst>
                    <a:gd name="adj" fmla="val 12567"/>
                  </a:avLst>
                </a:prstGeom>
                <a:solidFill>
                  <a:srgbClr val="33CCFF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4" name="正方形/長方形 143">
                  <a:extLst>
                    <a:ext uri="{FF2B5EF4-FFF2-40B4-BE49-F238E27FC236}">
                      <a16:creationId xmlns:a16="http://schemas.microsoft.com/office/drawing/2014/main" id="{930279FF-E667-40DC-8B4B-9C70BA26A650}"/>
                    </a:ext>
                  </a:extLst>
                </p:cNvPr>
                <p:cNvSpPr/>
                <p:nvPr/>
              </p:nvSpPr>
              <p:spPr>
                <a:xfrm>
                  <a:off x="3932101" y="7697493"/>
                  <a:ext cx="2880268" cy="284858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45" name="グループ化 144">
                  <a:extLst>
                    <a:ext uri="{FF2B5EF4-FFF2-40B4-BE49-F238E27FC236}">
                      <a16:creationId xmlns:a16="http://schemas.microsoft.com/office/drawing/2014/main" id="{4450014D-0775-46EA-9184-868B1A8A26C6}"/>
                    </a:ext>
                  </a:extLst>
                </p:cNvPr>
                <p:cNvGrpSpPr/>
                <p:nvPr/>
              </p:nvGrpSpPr>
              <p:grpSpPr>
                <a:xfrm>
                  <a:off x="5487054" y="10786757"/>
                  <a:ext cx="1040695" cy="458515"/>
                  <a:chOff x="9065552" y="12076098"/>
                  <a:chExt cx="1364342" cy="601109"/>
                </a:xfrm>
              </p:grpSpPr>
              <p:sp>
                <p:nvSpPr>
                  <p:cNvPr id="150" name="正方形/長方形 149">
                    <a:extLst>
                      <a:ext uri="{FF2B5EF4-FFF2-40B4-BE49-F238E27FC236}">
                        <a16:creationId xmlns:a16="http://schemas.microsoft.com/office/drawing/2014/main" id="{3A1ED81B-096A-411F-A2E5-824137526D7D}"/>
                      </a:ext>
                    </a:extLst>
                  </p:cNvPr>
                  <p:cNvSpPr/>
                  <p:nvPr/>
                </p:nvSpPr>
                <p:spPr>
                  <a:xfrm>
                    <a:off x="9065552" y="12132860"/>
                    <a:ext cx="1364342" cy="48731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grpSp>
                <p:nvGrpSpPr>
                  <p:cNvPr id="151" name="グループ化 150">
                    <a:extLst>
                      <a:ext uri="{FF2B5EF4-FFF2-40B4-BE49-F238E27FC236}">
                        <a16:creationId xmlns:a16="http://schemas.microsoft.com/office/drawing/2014/main" id="{B76C278D-530A-4E59-AD7E-BFF876B79C9D}"/>
                      </a:ext>
                    </a:extLst>
                  </p:cNvPr>
                  <p:cNvGrpSpPr/>
                  <p:nvPr/>
                </p:nvGrpSpPr>
                <p:grpSpPr>
                  <a:xfrm>
                    <a:off x="9128765" y="12076098"/>
                    <a:ext cx="1237915" cy="601109"/>
                    <a:chOff x="9258419" y="12211373"/>
                    <a:chExt cx="1490545" cy="723782"/>
                  </a:xfrm>
                </p:grpSpPr>
                <p:pic>
                  <p:nvPicPr>
                    <p:cNvPr id="152" name="図 151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9A1C7077-E684-4E9D-9143-15BF0693BD4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258419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53" name="図 152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58A8DA3D-DED2-4850-95BA-21DB807055F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0025182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46" name="テキスト ボックス 145">
                  <a:extLst>
                    <a:ext uri="{FF2B5EF4-FFF2-40B4-BE49-F238E27FC236}">
                      <a16:creationId xmlns:a16="http://schemas.microsoft.com/office/drawing/2014/main" id="{8B3E8280-46C6-4EAB-A29A-3A5FAED125A9}"/>
                    </a:ext>
                  </a:extLst>
                </p:cNvPr>
                <p:cNvSpPr txBox="1"/>
                <p:nvPr/>
              </p:nvSpPr>
              <p:spPr>
                <a:xfrm>
                  <a:off x="4591981" y="10065507"/>
                  <a:ext cx="179014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dirty="0">
                      <a:latin typeface="HGP創英角ｺﾞｼｯｸUB" panose="020B0900000000000000" pitchFamily="50" charset="-128"/>
                      <a:ea typeface="HGP創英角ｺﾞｼｯｸUB" panose="020B0900000000000000" pitchFamily="50" charset="-128"/>
                    </a:rPr>
                    <a:t>神部 淳之介</a:t>
                  </a:r>
                </a:p>
              </p:txBody>
            </p:sp>
            <p:sp>
              <p:nvSpPr>
                <p:cNvPr id="147" name="テキスト ボックス 146">
                  <a:extLst>
                    <a:ext uri="{FF2B5EF4-FFF2-40B4-BE49-F238E27FC236}">
                      <a16:creationId xmlns:a16="http://schemas.microsoft.com/office/drawing/2014/main" id="{EFF7D21B-FD5B-4733-8E0C-CB6E4EA0B47D}"/>
                    </a:ext>
                  </a:extLst>
                </p:cNvPr>
                <p:cNvSpPr txBox="1"/>
                <p:nvPr/>
              </p:nvSpPr>
              <p:spPr>
                <a:xfrm>
                  <a:off x="4840133" y="7154476"/>
                  <a:ext cx="116726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spc="300" dirty="0"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社員証</a:t>
                  </a:r>
                </a:p>
              </p:txBody>
            </p:sp>
            <p:sp>
              <p:nvSpPr>
                <p:cNvPr id="148" name="正方形/長方形 147">
                  <a:extLst>
                    <a:ext uri="{FF2B5EF4-FFF2-40B4-BE49-F238E27FC236}">
                      <a16:creationId xmlns:a16="http://schemas.microsoft.com/office/drawing/2014/main" id="{9B0560D6-179F-40B2-8582-EB7298D5EC12}"/>
                    </a:ext>
                  </a:extLst>
                </p:cNvPr>
                <p:cNvSpPr/>
                <p:nvPr/>
              </p:nvSpPr>
              <p:spPr>
                <a:xfrm>
                  <a:off x="4446574" y="7998793"/>
                  <a:ext cx="1803699" cy="199656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9" name="正方形/長方形 148">
                  <a:extLst>
                    <a:ext uri="{FF2B5EF4-FFF2-40B4-BE49-F238E27FC236}">
                      <a16:creationId xmlns:a16="http://schemas.microsoft.com/office/drawing/2014/main" id="{04E4D16B-CB62-4071-9599-51D4306368FB}"/>
                    </a:ext>
                  </a:extLst>
                </p:cNvPr>
                <p:cNvSpPr/>
                <p:nvPr/>
              </p:nvSpPr>
              <p:spPr>
                <a:xfrm>
                  <a:off x="3919647" y="7627042"/>
                  <a:ext cx="2908444" cy="214984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pic>
          <p:nvPicPr>
            <p:cNvPr id="154" name="図 153" descr="アイコン&#10;&#10;自動的に生成された説明">
              <a:extLst>
                <a:ext uri="{FF2B5EF4-FFF2-40B4-BE49-F238E27FC236}">
                  <a16:creationId xmlns:a16="http://schemas.microsoft.com/office/drawing/2014/main" id="{24CADA44-064F-4FBB-AECC-8DD6637CE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08431" y="5807890"/>
              <a:ext cx="1703566" cy="1703566"/>
            </a:xfrm>
            <a:prstGeom prst="rect">
              <a:avLst/>
            </a:prstGeom>
          </p:spPr>
        </p:pic>
      </p:grpSp>
      <p:grpSp>
        <p:nvGrpSpPr>
          <p:cNvPr id="173" name="グループ化 172">
            <a:extLst>
              <a:ext uri="{FF2B5EF4-FFF2-40B4-BE49-F238E27FC236}">
                <a16:creationId xmlns:a16="http://schemas.microsoft.com/office/drawing/2014/main" id="{3473ABD9-1A12-4373-BA3C-715A83357BFB}"/>
              </a:ext>
            </a:extLst>
          </p:cNvPr>
          <p:cNvGrpSpPr/>
          <p:nvPr/>
        </p:nvGrpSpPr>
        <p:grpSpPr>
          <a:xfrm>
            <a:off x="17742491" y="3725178"/>
            <a:ext cx="2908444" cy="4296992"/>
            <a:chOff x="12532066" y="157230"/>
            <a:chExt cx="2908444" cy="4296992"/>
          </a:xfrm>
        </p:grpSpPr>
        <p:pic>
          <p:nvPicPr>
            <p:cNvPr id="124" name="図 123" descr="アイコン&#10;&#10;自動的に生成された説明">
              <a:extLst>
                <a:ext uri="{FF2B5EF4-FFF2-40B4-BE49-F238E27FC236}">
                  <a16:creationId xmlns:a16="http://schemas.microsoft.com/office/drawing/2014/main" id="{A25AC18E-61FC-4457-A56F-E61D89EF734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20420" y="1117554"/>
              <a:ext cx="1703566" cy="1703566"/>
            </a:xfrm>
            <a:prstGeom prst="rect">
              <a:avLst/>
            </a:prstGeom>
          </p:spPr>
        </p:pic>
        <p:grpSp>
          <p:nvGrpSpPr>
            <p:cNvPr id="155" name="グループ化 154">
              <a:extLst>
                <a:ext uri="{FF2B5EF4-FFF2-40B4-BE49-F238E27FC236}">
                  <a16:creationId xmlns:a16="http://schemas.microsoft.com/office/drawing/2014/main" id="{B0B78F5D-F063-404D-8598-240AEA608043}"/>
                </a:ext>
              </a:extLst>
            </p:cNvPr>
            <p:cNvGrpSpPr/>
            <p:nvPr/>
          </p:nvGrpSpPr>
          <p:grpSpPr>
            <a:xfrm>
              <a:off x="12532066" y="157230"/>
              <a:ext cx="2908444" cy="4296992"/>
              <a:chOff x="3919647" y="7057808"/>
              <a:chExt cx="2908444" cy="4296992"/>
            </a:xfrm>
          </p:grpSpPr>
          <p:sp>
            <p:nvSpPr>
              <p:cNvPr id="156" name="四角形: 角を丸くする 155">
                <a:extLst>
                  <a:ext uri="{FF2B5EF4-FFF2-40B4-BE49-F238E27FC236}">
                    <a16:creationId xmlns:a16="http://schemas.microsoft.com/office/drawing/2014/main" id="{F8613CE6-69FA-4682-A4EF-9913C8E86D00}"/>
                  </a:ext>
                </a:extLst>
              </p:cNvPr>
              <p:cNvSpPr/>
              <p:nvPr/>
            </p:nvSpPr>
            <p:spPr>
              <a:xfrm>
                <a:off x="3928821" y="7057808"/>
                <a:ext cx="2874618" cy="776101"/>
              </a:xfrm>
              <a:prstGeom prst="roundRect">
                <a:avLst>
                  <a:gd name="adj" fmla="val 20028"/>
                </a:avLst>
              </a:prstGeom>
              <a:solidFill>
                <a:schemeClr val="bg1">
                  <a:lumMod val="85000"/>
                </a:schemeClr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57" name="グループ化 156">
                <a:extLst>
                  <a:ext uri="{FF2B5EF4-FFF2-40B4-BE49-F238E27FC236}">
                    <a16:creationId xmlns:a16="http://schemas.microsoft.com/office/drawing/2014/main" id="{84D1603B-7300-4326-8D59-B8FD785F3995}"/>
                  </a:ext>
                </a:extLst>
              </p:cNvPr>
              <p:cNvGrpSpPr/>
              <p:nvPr/>
            </p:nvGrpSpPr>
            <p:grpSpPr>
              <a:xfrm>
                <a:off x="3919647" y="7154476"/>
                <a:ext cx="2908444" cy="4200324"/>
                <a:chOff x="3919647" y="7154476"/>
                <a:chExt cx="2908444" cy="4200324"/>
              </a:xfrm>
            </p:grpSpPr>
            <p:sp>
              <p:nvSpPr>
                <p:cNvPr id="158" name="四角形: 角を丸くする 157">
                  <a:extLst>
                    <a:ext uri="{FF2B5EF4-FFF2-40B4-BE49-F238E27FC236}">
                      <a16:creationId xmlns:a16="http://schemas.microsoft.com/office/drawing/2014/main" id="{8B120B1C-9203-4C4B-BCEF-F1915283A0EF}"/>
                    </a:ext>
                  </a:extLst>
                </p:cNvPr>
                <p:cNvSpPr/>
                <p:nvPr/>
              </p:nvSpPr>
              <p:spPr>
                <a:xfrm>
                  <a:off x="3932101" y="9424830"/>
                  <a:ext cx="2879308" cy="1929970"/>
                </a:xfrm>
                <a:prstGeom prst="roundRect">
                  <a:avLst>
                    <a:gd name="adj" fmla="val 12567"/>
                  </a:avLst>
                </a:prstGeom>
                <a:solidFill>
                  <a:srgbClr val="33CCFF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59" name="正方形/長方形 158">
                  <a:extLst>
                    <a:ext uri="{FF2B5EF4-FFF2-40B4-BE49-F238E27FC236}">
                      <a16:creationId xmlns:a16="http://schemas.microsoft.com/office/drawing/2014/main" id="{DF155008-E7A1-4353-B028-9F3D6BCFC379}"/>
                    </a:ext>
                  </a:extLst>
                </p:cNvPr>
                <p:cNvSpPr/>
                <p:nvPr/>
              </p:nvSpPr>
              <p:spPr>
                <a:xfrm>
                  <a:off x="3932101" y="7697493"/>
                  <a:ext cx="2880268" cy="284858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60" name="グループ化 159">
                  <a:extLst>
                    <a:ext uri="{FF2B5EF4-FFF2-40B4-BE49-F238E27FC236}">
                      <a16:creationId xmlns:a16="http://schemas.microsoft.com/office/drawing/2014/main" id="{1183E173-ACBB-457C-8025-879BEB77EDAD}"/>
                    </a:ext>
                  </a:extLst>
                </p:cNvPr>
                <p:cNvGrpSpPr/>
                <p:nvPr/>
              </p:nvGrpSpPr>
              <p:grpSpPr>
                <a:xfrm>
                  <a:off x="5487054" y="10786757"/>
                  <a:ext cx="1040695" cy="458515"/>
                  <a:chOff x="9065552" y="12076098"/>
                  <a:chExt cx="1364342" cy="601109"/>
                </a:xfrm>
              </p:grpSpPr>
              <p:sp>
                <p:nvSpPr>
                  <p:cNvPr id="165" name="正方形/長方形 164">
                    <a:extLst>
                      <a:ext uri="{FF2B5EF4-FFF2-40B4-BE49-F238E27FC236}">
                        <a16:creationId xmlns:a16="http://schemas.microsoft.com/office/drawing/2014/main" id="{2F7964C3-7412-41B1-8DA4-D1FBD67E5596}"/>
                      </a:ext>
                    </a:extLst>
                  </p:cNvPr>
                  <p:cNvSpPr/>
                  <p:nvPr/>
                </p:nvSpPr>
                <p:spPr>
                  <a:xfrm>
                    <a:off x="9065552" y="12132860"/>
                    <a:ext cx="1364342" cy="48731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grpSp>
                <p:nvGrpSpPr>
                  <p:cNvPr id="166" name="グループ化 165">
                    <a:extLst>
                      <a:ext uri="{FF2B5EF4-FFF2-40B4-BE49-F238E27FC236}">
                        <a16:creationId xmlns:a16="http://schemas.microsoft.com/office/drawing/2014/main" id="{21FFEABC-7615-41D9-BB43-2EB0CFF99324}"/>
                      </a:ext>
                    </a:extLst>
                  </p:cNvPr>
                  <p:cNvGrpSpPr/>
                  <p:nvPr/>
                </p:nvGrpSpPr>
                <p:grpSpPr>
                  <a:xfrm>
                    <a:off x="9128765" y="12076098"/>
                    <a:ext cx="1237915" cy="601109"/>
                    <a:chOff x="9258419" y="12211373"/>
                    <a:chExt cx="1490545" cy="723782"/>
                  </a:xfrm>
                </p:grpSpPr>
                <p:pic>
                  <p:nvPicPr>
                    <p:cNvPr id="167" name="図 166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1429C500-727E-4D51-A27F-229A1138282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258419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68" name="図 167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DF90B0F6-BF55-437B-BA22-0A95373F2AA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0025182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61" name="テキスト ボックス 160">
                  <a:extLst>
                    <a:ext uri="{FF2B5EF4-FFF2-40B4-BE49-F238E27FC236}">
                      <a16:creationId xmlns:a16="http://schemas.microsoft.com/office/drawing/2014/main" id="{395EC4B4-F4C6-421B-A43B-5A6C23F9F8B2}"/>
                    </a:ext>
                  </a:extLst>
                </p:cNvPr>
                <p:cNvSpPr txBox="1"/>
                <p:nvPr/>
              </p:nvSpPr>
              <p:spPr>
                <a:xfrm>
                  <a:off x="4737604" y="10026480"/>
                  <a:ext cx="140858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dirty="0">
                      <a:latin typeface="HGP創英角ｺﾞｼｯｸUB" panose="020B0900000000000000" pitchFamily="50" charset="-128"/>
                      <a:ea typeface="HGP創英角ｺﾞｼｯｸUB" panose="020B0900000000000000" pitchFamily="50" charset="-128"/>
                    </a:rPr>
                    <a:t>羽田 雅也</a:t>
                  </a:r>
                </a:p>
              </p:txBody>
            </p:sp>
            <p:sp>
              <p:nvSpPr>
                <p:cNvPr id="162" name="テキスト ボックス 161">
                  <a:extLst>
                    <a:ext uri="{FF2B5EF4-FFF2-40B4-BE49-F238E27FC236}">
                      <a16:creationId xmlns:a16="http://schemas.microsoft.com/office/drawing/2014/main" id="{1E2FD1C9-5E86-4C40-B2FC-67D224BA576D}"/>
                    </a:ext>
                  </a:extLst>
                </p:cNvPr>
                <p:cNvSpPr txBox="1"/>
                <p:nvPr/>
              </p:nvSpPr>
              <p:spPr>
                <a:xfrm>
                  <a:off x="4840133" y="7154476"/>
                  <a:ext cx="116726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spc="300" dirty="0"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社員証</a:t>
                  </a:r>
                </a:p>
              </p:txBody>
            </p:sp>
            <p:sp>
              <p:nvSpPr>
                <p:cNvPr id="163" name="正方形/長方形 162">
                  <a:extLst>
                    <a:ext uri="{FF2B5EF4-FFF2-40B4-BE49-F238E27FC236}">
                      <a16:creationId xmlns:a16="http://schemas.microsoft.com/office/drawing/2014/main" id="{0A020C0D-7438-4C72-9258-E375BDFC6B28}"/>
                    </a:ext>
                  </a:extLst>
                </p:cNvPr>
                <p:cNvSpPr/>
                <p:nvPr/>
              </p:nvSpPr>
              <p:spPr>
                <a:xfrm>
                  <a:off x="4446574" y="7998793"/>
                  <a:ext cx="1803699" cy="199656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64" name="正方形/長方形 163">
                  <a:extLst>
                    <a:ext uri="{FF2B5EF4-FFF2-40B4-BE49-F238E27FC236}">
                      <a16:creationId xmlns:a16="http://schemas.microsoft.com/office/drawing/2014/main" id="{26D390B1-774E-4B80-98F2-30A6DC1C9E55}"/>
                    </a:ext>
                  </a:extLst>
                </p:cNvPr>
                <p:cNvSpPr/>
                <p:nvPr/>
              </p:nvSpPr>
              <p:spPr>
                <a:xfrm>
                  <a:off x="3919647" y="7627042"/>
                  <a:ext cx="2908444" cy="214984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pic>
          <p:nvPicPr>
            <p:cNvPr id="169" name="図 168" descr="アイコン&#10;&#10;自動的に生成された説明">
              <a:extLst>
                <a:ext uri="{FF2B5EF4-FFF2-40B4-BE49-F238E27FC236}">
                  <a16:creationId xmlns:a16="http://schemas.microsoft.com/office/drawing/2014/main" id="{81D8D3C6-9256-45F0-970A-B06FC12CFA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1568" y="1269954"/>
              <a:ext cx="1703566" cy="1703566"/>
            </a:xfrm>
            <a:prstGeom prst="rect">
              <a:avLst/>
            </a:prstGeom>
          </p:spPr>
        </p:pic>
      </p:grpSp>
      <p:grpSp>
        <p:nvGrpSpPr>
          <p:cNvPr id="171" name="グループ化 170">
            <a:extLst>
              <a:ext uri="{FF2B5EF4-FFF2-40B4-BE49-F238E27FC236}">
                <a16:creationId xmlns:a16="http://schemas.microsoft.com/office/drawing/2014/main" id="{397ADA10-7516-4033-8D01-C482D8AC1A2D}"/>
              </a:ext>
            </a:extLst>
          </p:cNvPr>
          <p:cNvGrpSpPr/>
          <p:nvPr/>
        </p:nvGrpSpPr>
        <p:grpSpPr>
          <a:xfrm>
            <a:off x="-7667737" y="2279371"/>
            <a:ext cx="2908444" cy="4296992"/>
            <a:chOff x="3392770" y="4483697"/>
            <a:chExt cx="2908444" cy="4296992"/>
          </a:xfrm>
        </p:grpSpPr>
        <p:grpSp>
          <p:nvGrpSpPr>
            <p:cNvPr id="109" name="グループ化 108">
              <a:extLst>
                <a:ext uri="{FF2B5EF4-FFF2-40B4-BE49-F238E27FC236}">
                  <a16:creationId xmlns:a16="http://schemas.microsoft.com/office/drawing/2014/main" id="{69CC9FF2-4479-4BCA-83DE-F82EFCAD260F}"/>
                </a:ext>
              </a:extLst>
            </p:cNvPr>
            <p:cNvGrpSpPr/>
            <p:nvPr/>
          </p:nvGrpSpPr>
          <p:grpSpPr>
            <a:xfrm>
              <a:off x="3392770" y="4483697"/>
              <a:ext cx="2908444" cy="4296992"/>
              <a:chOff x="3919647" y="7057808"/>
              <a:chExt cx="2908444" cy="4296992"/>
            </a:xfrm>
          </p:grpSpPr>
          <p:sp>
            <p:nvSpPr>
              <p:cNvPr id="110" name="四角形: 角を丸くする 109">
                <a:extLst>
                  <a:ext uri="{FF2B5EF4-FFF2-40B4-BE49-F238E27FC236}">
                    <a16:creationId xmlns:a16="http://schemas.microsoft.com/office/drawing/2014/main" id="{6E7179CF-0AD6-4B40-BF13-8269CE48B404}"/>
                  </a:ext>
                </a:extLst>
              </p:cNvPr>
              <p:cNvSpPr/>
              <p:nvPr/>
            </p:nvSpPr>
            <p:spPr>
              <a:xfrm>
                <a:off x="3942469" y="7057808"/>
                <a:ext cx="2881722" cy="776101"/>
              </a:xfrm>
              <a:prstGeom prst="roundRect">
                <a:avLst>
                  <a:gd name="adj" fmla="val 20028"/>
                </a:avLst>
              </a:prstGeom>
              <a:solidFill>
                <a:schemeClr val="bg1">
                  <a:lumMod val="85000"/>
                </a:schemeClr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11" name="グループ化 110">
                <a:extLst>
                  <a:ext uri="{FF2B5EF4-FFF2-40B4-BE49-F238E27FC236}">
                    <a16:creationId xmlns:a16="http://schemas.microsoft.com/office/drawing/2014/main" id="{61ECD197-324B-48B7-A000-4610D3823C2E}"/>
                  </a:ext>
                </a:extLst>
              </p:cNvPr>
              <p:cNvGrpSpPr/>
              <p:nvPr/>
            </p:nvGrpSpPr>
            <p:grpSpPr>
              <a:xfrm>
                <a:off x="3919647" y="7154476"/>
                <a:ext cx="2908444" cy="4200324"/>
                <a:chOff x="3919647" y="7154476"/>
                <a:chExt cx="2908444" cy="4200324"/>
              </a:xfrm>
            </p:grpSpPr>
            <p:sp>
              <p:nvSpPr>
                <p:cNvPr id="112" name="四角形: 角を丸くする 111">
                  <a:extLst>
                    <a:ext uri="{FF2B5EF4-FFF2-40B4-BE49-F238E27FC236}">
                      <a16:creationId xmlns:a16="http://schemas.microsoft.com/office/drawing/2014/main" id="{B513C8C4-A368-491D-BAEF-3AD75B689D93}"/>
                    </a:ext>
                  </a:extLst>
                </p:cNvPr>
                <p:cNvSpPr/>
                <p:nvPr/>
              </p:nvSpPr>
              <p:spPr>
                <a:xfrm>
                  <a:off x="3932101" y="9424830"/>
                  <a:ext cx="2879308" cy="1929970"/>
                </a:xfrm>
                <a:prstGeom prst="roundRect">
                  <a:avLst>
                    <a:gd name="adj" fmla="val 12567"/>
                  </a:avLst>
                </a:prstGeom>
                <a:solidFill>
                  <a:srgbClr val="33CCFF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13" name="正方形/長方形 112">
                  <a:extLst>
                    <a:ext uri="{FF2B5EF4-FFF2-40B4-BE49-F238E27FC236}">
                      <a16:creationId xmlns:a16="http://schemas.microsoft.com/office/drawing/2014/main" id="{6C0DA1BC-18AF-4B47-9BF7-05AD502FCC64}"/>
                    </a:ext>
                  </a:extLst>
                </p:cNvPr>
                <p:cNvSpPr/>
                <p:nvPr/>
              </p:nvSpPr>
              <p:spPr>
                <a:xfrm>
                  <a:off x="3932101" y="7697493"/>
                  <a:ext cx="2880268" cy="284858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14" name="グループ化 113">
                  <a:extLst>
                    <a:ext uri="{FF2B5EF4-FFF2-40B4-BE49-F238E27FC236}">
                      <a16:creationId xmlns:a16="http://schemas.microsoft.com/office/drawing/2014/main" id="{3DCDC8B9-12FE-4F9F-9E2C-F17B69B20A3A}"/>
                    </a:ext>
                  </a:extLst>
                </p:cNvPr>
                <p:cNvGrpSpPr/>
                <p:nvPr/>
              </p:nvGrpSpPr>
              <p:grpSpPr>
                <a:xfrm>
                  <a:off x="5487054" y="10786757"/>
                  <a:ext cx="1040695" cy="458515"/>
                  <a:chOff x="9065552" y="12076098"/>
                  <a:chExt cx="1364342" cy="601109"/>
                </a:xfrm>
              </p:grpSpPr>
              <p:sp>
                <p:nvSpPr>
                  <p:cNvPr id="120" name="正方形/長方形 119">
                    <a:extLst>
                      <a:ext uri="{FF2B5EF4-FFF2-40B4-BE49-F238E27FC236}">
                        <a16:creationId xmlns:a16="http://schemas.microsoft.com/office/drawing/2014/main" id="{A2B61B89-2B23-47B0-91DE-4F2D63427960}"/>
                      </a:ext>
                    </a:extLst>
                  </p:cNvPr>
                  <p:cNvSpPr/>
                  <p:nvPr/>
                </p:nvSpPr>
                <p:spPr>
                  <a:xfrm>
                    <a:off x="9065552" y="12132860"/>
                    <a:ext cx="1364342" cy="48731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grpSp>
                <p:nvGrpSpPr>
                  <p:cNvPr id="121" name="グループ化 120">
                    <a:extLst>
                      <a:ext uri="{FF2B5EF4-FFF2-40B4-BE49-F238E27FC236}">
                        <a16:creationId xmlns:a16="http://schemas.microsoft.com/office/drawing/2014/main" id="{4C9BD36D-2C70-4B1E-A84A-1D79B6B5FFDB}"/>
                      </a:ext>
                    </a:extLst>
                  </p:cNvPr>
                  <p:cNvGrpSpPr/>
                  <p:nvPr/>
                </p:nvGrpSpPr>
                <p:grpSpPr>
                  <a:xfrm>
                    <a:off x="9128765" y="12076098"/>
                    <a:ext cx="1237915" cy="601109"/>
                    <a:chOff x="9258419" y="12211373"/>
                    <a:chExt cx="1490545" cy="723782"/>
                  </a:xfrm>
                </p:grpSpPr>
                <p:pic>
                  <p:nvPicPr>
                    <p:cNvPr id="122" name="図 121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F22A0F34-A90B-42D9-96F8-9E42B3F4A3F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258419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3" name="図 122" descr="アイコン&#10;&#10;自動的に生成された説明">
                      <a:extLst>
                        <a:ext uri="{FF2B5EF4-FFF2-40B4-BE49-F238E27FC236}">
                          <a16:creationId xmlns:a16="http://schemas.microsoft.com/office/drawing/2014/main" id="{03E8BE01-1819-40B2-8633-F41734D3C8C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0025182" y="12211373"/>
                      <a:ext cx="723782" cy="72378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15" name="テキスト ボックス 114">
                  <a:extLst>
                    <a:ext uri="{FF2B5EF4-FFF2-40B4-BE49-F238E27FC236}">
                      <a16:creationId xmlns:a16="http://schemas.microsoft.com/office/drawing/2014/main" id="{6A582EB7-6602-40D9-914D-35287E0EB20D}"/>
                    </a:ext>
                  </a:extLst>
                </p:cNvPr>
                <p:cNvSpPr txBox="1"/>
                <p:nvPr/>
              </p:nvSpPr>
              <p:spPr>
                <a:xfrm>
                  <a:off x="4737604" y="10026480"/>
                  <a:ext cx="140858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dirty="0">
                      <a:latin typeface="HGP創英角ｺﾞｼｯｸUB" panose="020B0900000000000000" pitchFamily="50" charset="-128"/>
                      <a:ea typeface="HGP創英角ｺﾞｼｯｸUB" panose="020B0900000000000000" pitchFamily="50" charset="-128"/>
                    </a:rPr>
                    <a:t>栗川　大輝</a:t>
                  </a:r>
                </a:p>
              </p:txBody>
            </p:sp>
            <p:sp>
              <p:nvSpPr>
                <p:cNvPr id="116" name="テキスト ボックス 115">
                  <a:extLst>
                    <a:ext uri="{FF2B5EF4-FFF2-40B4-BE49-F238E27FC236}">
                      <a16:creationId xmlns:a16="http://schemas.microsoft.com/office/drawing/2014/main" id="{11E99833-8BBE-4414-9759-FF82FA53C992}"/>
                    </a:ext>
                  </a:extLst>
                </p:cNvPr>
                <p:cNvSpPr txBox="1"/>
                <p:nvPr/>
              </p:nvSpPr>
              <p:spPr>
                <a:xfrm>
                  <a:off x="4840133" y="7154476"/>
                  <a:ext cx="116726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sz="2000" spc="300" dirty="0"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社員証</a:t>
                  </a:r>
                </a:p>
              </p:txBody>
            </p:sp>
            <p:sp>
              <p:nvSpPr>
                <p:cNvPr id="117" name="正方形/長方形 116">
                  <a:extLst>
                    <a:ext uri="{FF2B5EF4-FFF2-40B4-BE49-F238E27FC236}">
                      <a16:creationId xmlns:a16="http://schemas.microsoft.com/office/drawing/2014/main" id="{2283FD84-1332-4202-8EC1-836FB4CFA91D}"/>
                    </a:ext>
                  </a:extLst>
                </p:cNvPr>
                <p:cNvSpPr/>
                <p:nvPr/>
              </p:nvSpPr>
              <p:spPr>
                <a:xfrm>
                  <a:off x="4446574" y="7998793"/>
                  <a:ext cx="1803699" cy="199656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19" name="正方形/長方形 118">
                  <a:extLst>
                    <a:ext uri="{FF2B5EF4-FFF2-40B4-BE49-F238E27FC236}">
                      <a16:creationId xmlns:a16="http://schemas.microsoft.com/office/drawing/2014/main" id="{528617E6-CD4E-4D48-9A13-3573BF42D7AE}"/>
                    </a:ext>
                  </a:extLst>
                </p:cNvPr>
                <p:cNvSpPr/>
                <p:nvPr/>
              </p:nvSpPr>
              <p:spPr>
                <a:xfrm>
                  <a:off x="3919647" y="7627042"/>
                  <a:ext cx="2908444" cy="214984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pic>
          <p:nvPicPr>
            <p:cNvPr id="172" name="図 171" descr="アイコン&#10;&#10;自動的に生成された説明">
              <a:extLst>
                <a:ext uri="{FF2B5EF4-FFF2-40B4-BE49-F238E27FC236}">
                  <a16:creationId xmlns:a16="http://schemas.microsoft.com/office/drawing/2014/main" id="{14229AE5-793C-42AD-B088-7BF361E3C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88110" y="5664750"/>
              <a:ext cx="1703566" cy="1703566"/>
            </a:xfrm>
            <a:prstGeom prst="rect">
              <a:avLst/>
            </a:prstGeom>
          </p:spPr>
        </p:pic>
      </p:grpSp>
      <p:sp>
        <p:nvSpPr>
          <p:cNvPr id="118" name="コンテンツ プレースホルダー 2">
            <a:extLst>
              <a:ext uri="{FF2B5EF4-FFF2-40B4-BE49-F238E27FC236}">
                <a16:creationId xmlns:a16="http://schemas.microsoft.com/office/drawing/2014/main" id="{8831E51F-E35F-4E29-A532-94AAB42E4EA8}"/>
              </a:ext>
            </a:extLst>
          </p:cNvPr>
          <p:cNvSpPr txBox="1">
            <a:spLocks/>
          </p:cNvSpPr>
          <p:nvPr/>
        </p:nvSpPr>
        <p:spPr>
          <a:xfrm>
            <a:off x="-7804058" y="-1295511"/>
            <a:ext cx="7872055" cy="4206383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24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22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8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6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4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ja-JP" altLang="en-US" dirty="0"/>
              <a:t>料理画像探しとサイズ統一（栗川）</a:t>
            </a:r>
            <a:endParaRPr kumimoji="1" lang="en-US" altLang="ja-JP" dirty="0"/>
          </a:p>
          <a:p>
            <a:r>
              <a:rPr kumimoji="1" lang="en-US" altLang="ja-JP" dirty="0"/>
              <a:t>DB</a:t>
            </a:r>
            <a:r>
              <a:rPr kumimoji="1" lang="ja-JP" altLang="en-US" dirty="0"/>
              <a:t>のデータ集め</a:t>
            </a:r>
            <a:r>
              <a:rPr kumimoji="1" lang="en-US" altLang="ja-JP" dirty="0"/>
              <a:t>…insert</a:t>
            </a:r>
            <a:r>
              <a:rPr kumimoji="1" lang="ja-JP" altLang="en-US" dirty="0"/>
              <a:t>文</a:t>
            </a:r>
            <a:r>
              <a:rPr kumimoji="1" lang="en-US" altLang="ja-JP" dirty="0"/>
              <a:t>1000</a:t>
            </a:r>
            <a:r>
              <a:rPr kumimoji="1" lang="ja-JP" altLang="en-US" dirty="0"/>
              <a:t>文（鈴木）</a:t>
            </a:r>
            <a:endParaRPr kumimoji="1" lang="en-US" altLang="ja-JP" dirty="0"/>
          </a:p>
          <a:p>
            <a:r>
              <a:rPr kumimoji="1" lang="en-US" altLang="ja-JP" dirty="0"/>
              <a:t>DAO</a:t>
            </a:r>
            <a:r>
              <a:rPr kumimoji="1" lang="ja-JP" altLang="en-US" dirty="0"/>
              <a:t>や</a:t>
            </a:r>
            <a:r>
              <a:rPr kumimoji="1" lang="en-US" altLang="ja-JP" dirty="0"/>
              <a:t>Servlet</a:t>
            </a:r>
            <a:r>
              <a:rPr kumimoji="1" lang="ja-JP" altLang="en-US" dirty="0"/>
              <a:t>をはじめて１から作った。（栗川）</a:t>
            </a:r>
            <a:endParaRPr kumimoji="1" lang="en-US" altLang="ja-JP" dirty="0"/>
          </a:p>
          <a:p>
            <a:r>
              <a:rPr kumimoji="1" lang="ja-JP" altLang="en-US" dirty="0"/>
              <a:t>現在地の天気の取得（神部）</a:t>
            </a:r>
            <a:endParaRPr kumimoji="1" lang="en-US" altLang="ja-JP" dirty="0"/>
          </a:p>
          <a:p>
            <a:r>
              <a:rPr kumimoji="1" lang="ja-JP" altLang="en-US" dirty="0"/>
              <a:t>どこを、どのように教えるか（羽田）</a:t>
            </a:r>
            <a:endParaRPr kumimoji="1" lang="en-US" altLang="ja-JP" dirty="0"/>
          </a:p>
          <a:p>
            <a:r>
              <a:rPr kumimoji="1" lang="ja-JP" altLang="en-US" dirty="0"/>
              <a:t>リーダーとしての在り方（野村）</a:t>
            </a:r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809357EB-7EB1-445A-8933-749739315CF2}"/>
              </a:ext>
            </a:extLst>
          </p:cNvPr>
          <p:cNvSpPr/>
          <p:nvPr/>
        </p:nvSpPr>
        <p:spPr>
          <a:xfrm>
            <a:off x="5829839" y="176337"/>
            <a:ext cx="6166933" cy="592065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pSp>
        <p:nvGrpSpPr>
          <p:cNvPr id="94" name="グループ化 93">
            <a:extLst>
              <a:ext uri="{FF2B5EF4-FFF2-40B4-BE49-F238E27FC236}">
                <a16:creationId xmlns:a16="http://schemas.microsoft.com/office/drawing/2014/main" id="{7A566306-87E9-432E-BFF6-B83B0780FAC8}"/>
              </a:ext>
            </a:extLst>
          </p:cNvPr>
          <p:cNvGrpSpPr/>
          <p:nvPr/>
        </p:nvGrpSpPr>
        <p:grpSpPr>
          <a:xfrm>
            <a:off x="1249559" y="807680"/>
            <a:ext cx="3245261" cy="4792333"/>
            <a:chOff x="3917738" y="7057808"/>
            <a:chExt cx="2894631" cy="4296992"/>
          </a:xfrm>
        </p:grpSpPr>
        <p:sp>
          <p:nvSpPr>
            <p:cNvPr id="95" name="四角形: 角を丸くする 94">
              <a:extLst>
                <a:ext uri="{FF2B5EF4-FFF2-40B4-BE49-F238E27FC236}">
                  <a16:creationId xmlns:a16="http://schemas.microsoft.com/office/drawing/2014/main" id="{5F42C4B5-ADE1-47D8-8A85-1C124F463121}"/>
                </a:ext>
              </a:extLst>
            </p:cNvPr>
            <p:cNvSpPr/>
            <p:nvPr/>
          </p:nvSpPr>
          <p:spPr>
            <a:xfrm>
              <a:off x="3928821" y="7057808"/>
              <a:ext cx="2881722" cy="776101"/>
            </a:xfrm>
            <a:prstGeom prst="roundRect">
              <a:avLst>
                <a:gd name="adj" fmla="val 20028"/>
              </a:avLst>
            </a:prstGeom>
            <a:solidFill>
              <a:schemeClr val="bg1">
                <a:lumMod val="85000"/>
              </a:schemeClr>
            </a:solidFill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96" name="グループ化 95">
              <a:extLst>
                <a:ext uri="{FF2B5EF4-FFF2-40B4-BE49-F238E27FC236}">
                  <a16:creationId xmlns:a16="http://schemas.microsoft.com/office/drawing/2014/main" id="{AE68AEA2-6426-4F00-A394-CB643EEB9037}"/>
                </a:ext>
              </a:extLst>
            </p:cNvPr>
            <p:cNvGrpSpPr/>
            <p:nvPr/>
          </p:nvGrpSpPr>
          <p:grpSpPr>
            <a:xfrm>
              <a:off x="3917738" y="7208449"/>
              <a:ext cx="2894631" cy="4146351"/>
              <a:chOff x="3917738" y="7208449"/>
              <a:chExt cx="2894631" cy="4146351"/>
            </a:xfrm>
          </p:grpSpPr>
          <p:sp>
            <p:nvSpPr>
              <p:cNvPr id="97" name="四角形: 角を丸くする 96">
                <a:extLst>
                  <a:ext uri="{FF2B5EF4-FFF2-40B4-BE49-F238E27FC236}">
                    <a16:creationId xmlns:a16="http://schemas.microsoft.com/office/drawing/2014/main" id="{B3CFAAE1-3897-42D7-9B03-A575976C1CAE}"/>
                  </a:ext>
                </a:extLst>
              </p:cNvPr>
              <p:cNvSpPr/>
              <p:nvPr/>
            </p:nvSpPr>
            <p:spPr>
              <a:xfrm>
                <a:off x="3932101" y="9424830"/>
                <a:ext cx="2879308" cy="1929970"/>
              </a:xfrm>
              <a:prstGeom prst="roundRect">
                <a:avLst>
                  <a:gd name="adj" fmla="val 12567"/>
                </a:avLst>
              </a:prstGeom>
              <a:solidFill>
                <a:srgbClr val="33CCFF"/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8" name="正方形/長方形 97">
                <a:extLst>
                  <a:ext uri="{FF2B5EF4-FFF2-40B4-BE49-F238E27FC236}">
                    <a16:creationId xmlns:a16="http://schemas.microsoft.com/office/drawing/2014/main" id="{1B1069E3-7646-428C-B4FA-D562A7F2B088}"/>
                  </a:ext>
                </a:extLst>
              </p:cNvPr>
              <p:cNvSpPr/>
              <p:nvPr/>
            </p:nvSpPr>
            <p:spPr>
              <a:xfrm>
                <a:off x="3932101" y="7697493"/>
                <a:ext cx="2880268" cy="2848588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grpSp>
            <p:nvGrpSpPr>
              <p:cNvPr id="99" name="グループ化 98">
                <a:extLst>
                  <a:ext uri="{FF2B5EF4-FFF2-40B4-BE49-F238E27FC236}">
                    <a16:creationId xmlns:a16="http://schemas.microsoft.com/office/drawing/2014/main" id="{7A941EC8-3296-47DD-B65A-55EEA4E1C900}"/>
                  </a:ext>
                </a:extLst>
              </p:cNvPr>
              <p:cNvGrpSpPr/>
              <p:nvPr/>
            </p:nvGrpSpPr>
            <p:grpSpPr>
              <a:xfrm>
                <a:off x="5487054" y="10786757"/>
                <a:ext cx="1040695" cy="458515"/>
                <a:chOff x="9065552" y="12076098"/>
                <a:chExt cx="1364342" cy="601109"/>
              </a:xfrm>
            </p:grpSpPr>
            <p:sp>
              <p:nvSpPr>
                <p:cNvPr id="105" name="正方形/長方形 104">
                  <a:extLst>
                    <a:ext uri="{FF2B5EF4-FFF2-40B4-BE49-F238E27FC236}">
                      <a16:creationId xmlns:a16="http://schemas.microsoft.com/office/drawing/2014/main" id="{BB3CAF58-BE7F-468B-B3DD-40BE1F11D651}"/>
                    </a:ext>
                  </a:extLst>
                </p:cNvPr>
                <p:cNvSpPr/>
                <p:nvPr/>
              </p:nvSpPr>
              <p:spPr>
                <a:xfrm>
                  <a:off x="9065552" y="12132860"/>
                  <a:ext cx="1364342" cy="4873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106" name="グループ化 105">
                  <a:extLst>
                    <a:ext uri="{FF2B5EF4-FFF2-40B4-BE49-F238E27FC236}">
                      <a16:creationId xmlns:a16="http://schemas.microsoft.com/office/drawing/2014/main" id="{082EC847-D1FA-4A9B-A189-2E11A9DC288C}"/>
                    </a:ext>
                  </a:extLst>
                </p:cNvPr>
                <p:cNvGrpSpPr/>
                <p:nvPr/>
              </p:nvGrpSpPr>
              <p:grpSpPr>
                <a:xfrm>
                  <a:off x="9128765" y="12076098"/>
                  <a:ext cx="1237915" cy="601109"/>
                  <a:chOff x="9258419" y="12211373"/>
                  <a:chExt cx="1490545" cy="723782"/>
                </a:xfrm>
              </p:grpSpPr>
              <p:pic>
                <p:nvPicPr>
                  <p:cNvPr id="107" name="図 106" descr="アイコン&#10;&#10;自動的に生成された説明">
                    <a:extLst>
                      <a:ext uri="{FF2B5EF4-FFF2-40B4-BE49-F238E27FC236}">
                        <a16:creationId xmlns:a16="http://schemas.microsoft.com/office/drawing/2014/main" id="{3F910D57-B892-417B-A152-CD3FA0A4963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258419" y="12211373"/>
                    <a:ext cx="723782" cy="723782"/>
                  </a:xfrm>
                  <a:prstGeom prst="rect">
                    <a:avLst/>
                  </a:prstGeom>
                </p:spPr>
              </p:pic>
              <p:pic>
                <p:nvPicPr>
                  <p:cNvPr id="108" name="図 107" descr="アイコン&#10;&#10;自動的に生成された説明">
                    <a:extLst>
                      <a:ext uri="{FF2B5EF4-FFF2-40B4-BE49-F238E27FC236}">
                        <a16:creationId xmlns:a16="http://schemas.microsoft.com/office/drawing/2014/main" id="{9173925A-FBA0-4C5B-8F66-94155487092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0025182" y="12211373"/>
                    <a:ext cx="723782" cy="723782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100" name="テキスト ボックス 99">
                <a:extLst>
                  <a:ext uri="{FF2B5EF4-FFF2-40B4-BE49-F238E27FC236}">
                    <a16:creationId xmlns:a16="http://schemas.microsoft.com/office/drawing/2014/main" id="{EC39E329-5632-4033-9E5D-145ED1C3BA93}"/>
                  </a:ext>
                </a:extLst>
              </p:cNvPr>
              <p:cNvSpPr txBox="1"/>
              <p:nvPr/>
            </p:nvSpPr>
            <p:spPr>
              <a:xfrm>
                <a:off x="4691307" y="10081111"/>
                <a:ext cx="1738646" cy="4139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kumimoji="1" lang="ja-JP" altLang="en-US" sz="2400" dirty="0"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endParaRPr>
              </a:p>
            </p:txBody>
          </p:sp>
          <p:sp>
            <p:nvSpPr>
              <p:cNvPr id="101" name="テキスト ボックス 100">
                <a:extLst>
                  <a:ext uri="{FF2B5EF4-FFF2-40B4-BE49-F238E27FC236}">
                    <a16:creationId xmlns:a16="http://schemas.microsoft.com/office/drawing/2014/main" id="{4EAB39B1-303B-467A-8080-2835656FD24E}"/>
                  </a:ext>
                </a:extLst>
              </p:cNvPr>
              <p:cNvSpPr txBox="1"/>
              <p:nvPr/>
            </p:nvSpPr>
            <p:spPr>
              <a:xfrm>
                <a:off x="4914034" y="7208449"/>
                <a:ext cx="1538052" cy="3311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pc="300" dirty="0"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社員証</a:t>
                </a:r>
              </a:p>
            </p:txBody>
          </p:sp>
          <p:sp>
            <p:nvSpPr>
              <p:cNvPr id="102" name="正方形/長方形 101">
                <a:extLst>
                  <a:ext uri="{FF2B5EF4-FFF2-40B4-BE49-F238E27FC236}">
                    <a16:creationId xmlns:a16="http://schemas.microsoft.com/office/drawing/2014/main" id="{3DA31C38-B94D-43FE-A17E-E01194695636}"/>
                  </a:ext>
                </a:extLst>
              </p:cNvPr>
              <p:cNvSpPr/>
              <p:nvPr/>
            </p:nvSpPr>
            <p:spPr>
              <a:xfrm>
                <a:off x="4446574" y="7998793"/>
                <a:ext cx="1803699" cy="199656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04" name="正方形/長方形 103">
                <a:extLst>
                  <a:ext uri="{FF2B5EF4-FFF2-40B4-BE49-F238E27FC236}">
                    <a16:creationId xmlns:a16="http://schemas.microsoft.com/office/drawing/2014/main" id="{9768E668-B3FB-4C9D-827F-2FF9D2736411}"/>
                  </a:ext>
                </a:extLst>
              </p:cNvPr>
              <p:cNvSpPr/>
              <p:nvPr/>
            </p:nvSpPr>
            <p:spPr>
              <a:xfrm>
                <a:off x="3917738" y="7627041"/>
                <a:ext cx="2881722" cy="229197"/>
              </a:xfrm>
              <a:prstGeom prst="rect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4F44A521-DF65-4C1D-BC5C-942B09722643}"/>
              </a:ext>
            </a:extLst>
          </p:cNvPr>
          <p:cNvGrpSpPr/>
          <p:nvPr/>
        </p:nvGrpSpPr>
        <p:grpSpPr>
          <a:xfrm>
            <a:off x="6360327" y="1203530"/>
            <a:ext cx="3853967" cy="1021635"/>
            <a:chOff x="5542414" y="441069"/>
            <a:chExt cx="3853967" cy="1021635"/>
          </a:xfrm>
          <a:solidFill>
            <a:schemeClr val="bg1">
              <a:lumMod val="65000"/>
            </a:schemeClr>
          </a:solidFill>
        </p:grpSpPr>
        <p:sp>
          <p:nvSpPr>
            <p:cNvPr id="25" name="四角形: 角を丸くする 24">
              <a:extLst>
                <a:ext uri="{FF2B5EF4-FFF2-40B4-BE49-F238E27FC236}">
                  <a16:creationId xmlns:a16="http://schemas.microsoft.com/office/drawing/2014/main" id="{0484BFEF-C159-4724-89A2-01584B5ACF8D}"/>
                </a:ext>
              </a:extLst>
            </p:cNvPr>
            <p:cNvSpPr/>
            <p:nvPr/>
          </p:nvSpPr>
          <p:spPr>
            <a:xfrm>
              <a:off x="6415600" y="624369"/>
              <a:ext cx="2980781" cy="689188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77" name="楕円 176">
              <a:extLst>
                <a:ext uri="{FF2B5EF4-FFF2-40B4-BE49-F238E27FC236}">
                  <a16:creationId xmlns:a16="http://schemas.microsoft.com/office/drawing/2014/main" id="{5D960957-A26E-4DC0-8BFD-CB06F4FD4769}"/>
                </a:ext>
              </a:extLst>
            </p:cNvPr>
            <p:cNvSpPr/>
            <p:nvPr/>
          </p:nvSpPr>
          <p:spPr>
            <a:xfrm>
              <a:off x="5542414" y="441069"/>
              <a:ext cx="1021635" cy="1021635"/>
            </a:xfrm>
            <a:prstGeom prst="ellipse">
              <a:avLst/>
            </a:prstGeom>
            <a:grp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29" name="図 28" descr="アイコン が含まれている画像&#10;&#10;自動的に生成された説明">
              <a:extLst>
                <a:ext uri="{FF2B5EF4-FFF2-40B4-BE49-F238E27FC236}">
                  <a16:creationId xmlns:a16="http://schemas.microsoft.com/office/drawing/2014/main" id="{C3A18FF5-9476-42FC-BABA-D45EA25F469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7426" y="670825"/>
              <a:ext cx="549568" cy="549568"/>
            </a:xfrm>
            <a:prstGeom prst="rect">
              <a:avLst/>
            </a:prstGeom>
            <a:grpFill/>
          </p:spPr>
        </p:pic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AA73B435-FCFA-4E9C-A8BD-09286769C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4016" y="1463612"/>
            <a:ext cx="1638577" cy="505307"/>
          </a:xfrm>
          <a:noFill/>
        </p:spPr>
        <p:txBody>
          <a:bodyPr>
            <a:noAutofit/>
          </a:bodyPr>
          <a:lstStyle/>
          <a:p>
            <a:r>
              <a:rPr kumimoji="1" lang="ja-JP" altLang="en-US" sz="2800" spc="300" dirty="0">
                <a:solidFill>
                  <a:schemeClr val="bg1"/>
                </a:solidFill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発表</a:t>
            </a:r>
          </a:p>
        </p:txBody>
      </p:sp>
      <p:grpSp>
        <p:nvGrpSpPr>
          <p:cNvPr id="188" name="グループ化 187">
            <a:extLst>
              <a:ext uri="{FF2B5EF4-FFF2-40B4-BE49-F238E27FC236}">
                <a16:creationId xmlns:a16="http://schemas.microsoft.com/office/drawing/2014/main" id="{67A18E37-C418-43F5-9D20-7AEDFE169857}"/>
              </a:ext>
            </a:extLst>
          </p:cNvPr>
          <p:cNvGrpSpPr/>
          <p:nvPr/>
        </p:nvGrpSpPr>
        <p:grpSpPr>
          <a:xfrm>
            <a:off x="6726395" y="2631724"/>
            <a:ext cx="3853967" cy="1021635"/>
            <a:chOff x="5542414" y="441069"/>
            <a:chExt cx="3853967" cy="1021635"/>
          </a:xfrm>
          <a:solidFill>
            <a:srgbClr val="6495ED"/>
          </a:solidFill>
        </p:grpSpPr>
        <p:sp>
          <p:nvSpPr>
            <p:cNvPr id="189" name="四角形: 角を丸くする 188">
              <a:extLst>
                <a:ext uri="{FF2B5EF4-FFF2-40B4-BE49-F238E27FC236}">
                  <a16:creationId xmlns:a16="http://schemas.microsoft.com/office/drawing/2014/main" id="{CC4A2CAE-C801-4BE3-85DB-EFC11DCFEBDE}"/>
                </a:ext>
              </a:extLst>
            </p:cNvPr>
            <p:cNvSpPr/>
            <p:nvPr/>
          </p:nvSpPr>
          <p:spPr>
            <a:xfrm>
              <a:off x="6415600" y="649947"/>
              <a:ext cx="2980781" cy="66361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90" name="楕円 189">
              <a:extLst>
                <a:ext uri="{FF2B5EF4-FFF2-40B4-BE49-F238E27FC236}">
                  <a16:creationId xmlns:a16="http://schemas.microsoft.com/office/drawing/2014/main" id="{B451CD5D-8D36-4D71-A7BD-53DEA0B28C32}"/>
                </a:ext>
              </a:extLst>
            </p:cNvPr>
            <p:cNvSpPr/>
            <p:nvPr/>
          </p:nvSpPr>
          <p:spPr>
            <a:xfrm>
              <a:off x="5542414" y="441069"/>
              <a:ext cx="1021635" cy="1021635"/>
            </a:xfrm>
            <a:prstGeom prst="ellipse">
              <a:avLst/>
            </a:prstGeom>
            <a:grp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91" name="タイトル 1">
            <a:extLst>
              <a:ext uri="{FF2B5EF4-FFF2-40B4-BE49-F238E27FC236}">
                <a16:creationId xmlns:a16="http://schemas.microsoft.com/office/drawing/2014/main" id="{645DB8DB-18EE-44C7-BB0D-E22BC8B97A07}"/>
              </a:ext>
            </a:extLst>
          </p:cNvPr>
          <p:cNvSpPr txBox="1">
            <a:spLocks/>
          </p:cNvSpPr>
          <p:nvPr/>
        </p:nvSpPr>
        <p:spPr>
          <a:xfrm>
            <a:off x="8516492" y="2889887"/>
            <a:ext cx="1531183" cy="505307"/>
          </a:xfrm>
          <a:prstGeom prst="rect">
            <a:avLst/>
          </a:prstGeom>
          <a:noFill/>
        </p:spPr>
        <p:txBody>
          <a:bodyPr lIns="109728" tIns="109728" rIns="109728" bIns="9144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 spc="14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ja-JP" altLang="en-US" sz="2800" spc="600" dirty="0">
                <a:solidFill>
                  <a:schemeClr val="bg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苦労</a:t>
            </a:r>
          </a:p>
        </p:txBody>
      </p:sp>
      <p:pic>
        <p:nvPicPr>
          <p:cNvPr id="39" name="図 38" descr="アイコン&#10;&#10;自動的に生成された説明">
            <a:extLst>
              <a:ext uri="{FF2B5EF4-FFF2-40B4-BE49-F238E27FC236}">
                <a16:creationId xmlns:a16="http://schemas.microsoft.com/office/drawing/2014/main" id="{55C868F4-3E32-42AA-BBDF-E043EC32A13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5554" y="2744341"/>
            <a:ext cx="663610" cy="663610"/>
          </a:xfrm>
          <a:prstGeom prst="rect">
            <a:avLst/>
          </a:prstGeom>
        </p:spPr>
      </p:pic>
      <p:grpSp>
        <p:nvGrpSpPr>
          <p:cNvPr id="183" name="グループ化 182">
            <a:extLst>
              <a:ext uri="{FF2B5EF4-FFF2-40B4-BE49-F238E27FC236}">
                <a16:creationId xmlns:a16="http://schemas.microsoft.com/office/drawing/2014/main" id="{CD57E72F-6D9D-4273-8BA0-31249E33259B}"/>
              </a:ext>
            </a:extLst>
          </p:cNvPr>
          <p:cNvGrpSpPr/>
          <p:nvPr/>
        </p:nvGrpSpPr>
        <p:grpSpPr>
          <a:xfrm>
            <a:off x="7174408" y="4088984"/>
            <a:ext cx="3853967" cy="1021635"/>
            <a:chOff x="5542414" y="441069"/>
            <a:chExt cx="3853967" cy="1021635"/>
          </a:xfrm>
          <a:solidFill>
            <a:srgbClr val="FFA500"/>
          </a:solidFill>
        </p:grpSpPr>
        <p:sp>
          <p:nvSpPr>
            <p:cNvPr id="184" name="四角形: 角を丸くする 183">
              <a:extLst>
                <a:ext uri="{FF2B5EF4-FFF2-40B4-BE49-F238E27FC236}">
                  <a16:creationId xmlns:a16="http://schemas.microsoft.com/office/drawing/2014/main" id="{7A558173-108F-4836-8FE4-EB453EF24875}"/>
                </a:ext>
              </a:extLst>
            </p:cNvPr>
            <p:cNvSpPr/>
            <p:nvPr/>
          </p:nvSpPr>
          <p:spPr>
            <a:xfrm>
              <a:off x="6415600" y="646497"/>
              <a:ext cx="2980781" cy="6289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85" name="楕円 184">
              <a:extLst>
                <a:ext uri="{FF2B5EF4-FFF2-40B4-BE49-F238E27FC236}">
                  <a16:creationId xmlns:a16="http://schemas.microsoft.com/office/drawing/2014/main" id="{7C7E3720-9110-41E4-AB3C-DA7934DE4EF1}"/>
                </a:ext>
              </a:extLst>
            </p:cNvPr>
            <p:cNvSpPr/>
            <p:nvPr/>
          </p:nvSpPr>
          <p:spPr>
            <a:xfrm>
              <a:off x="5542414" y="441069"/>
              <a:ext cx="1021635" cy="1021635"/>
            </a:xfrm>
            <a:prstGeom prst="ellipse">
              <a:avLst/>
            </a:prstGeom>
            <a:grp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41" name="図 40" descr="アイコン&#10;&#10;自動的に生成された説明">
            <a:extLst>
              <a:ext uri="{FF2B5EF4-FFF2-40B4-BE49-F238E27FC236}">
                <a16:creationId xmlns:a16="http://schemas.microsoft.com/office/drawing/2014/main" id="{7CD5BE34-CB9C-418F-A086-BC3BE51283F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7825" y="4209175"/>
            <a:ext cx="698157" cy="698157"/>
          </a:xfrm>
          <a:prstGeom prst="rect">
            <a:avLst/>
          </a:prstGeom>
        </p:spPr>
      </p:pic>
      <p:sp>
        <p:nvSpPr>
          <p:cNvPr id="186" name="タイトル 1">
            <a:extLst>
              <a:ext uri="{FF2B5EF4-FFF2-40B4-BE49-F238E27FC236}">
                <a16:creationId xmlns:a16="http://schemas.microsoft.com/office/drawing/2014/main" id="{3C9D84B9-7364-4E98-BA15-7FF88DCAF8A9}"/>
              </a:ext>
            </a:extLst>
          </p:cNvPr>
          <p:cNvSpPr txBox="1">
            <a:spLocks/>
          </p:cNvSpPr>
          <p:nvPr/>
        </p:nvSpPr>
        <p:spPr>
          <a:xfrm>
            <a:off x="8914776" y="4308692"/>
            <a:ext cx="2116599" cy="505307"/>
          </a:xfrm>
          <a:prstGeom prst="rect">
            <a:avLst/>
          </a:prstGeom>
          <a:noFill/>
        </p:spPr>
        <p:txBody>
          <a:bodyPr lIns="109728" tIns="109728" rIns="109728" bIns="9144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 spc="14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ja-JP" altLang="en-US" sz="2800" spc="600" dirty="0">
                <a:solidFill>
                  <a:schemeClr val="bg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成長</a:t>
            </a:r>
          </a:p>
        </p:txBody>
      </p:sp>
      <p:pic>
        <p:nvPicPr>
          <p:cNvPr id="175" name="図 174" descr="アイコン&#10;&#10;自動的に生成された説明">
            <a:extLst>
              <a:ext uri="{FF2B5EF4-FFF2-40B4-BE49-F238E27FC236}">
                <a16:creationId xmlns:a16="http://schemas.microsoft.com/office/drawing/2014/main" id="{EC36F0C7-8D7B-4F52-9BAF-578CBA5F20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919" y="2078233"/>
            <a:ext cx="1851467" cy="1851467"/>
          </a:xfrm>
          <a:prstGeom prst="rect">
            <a:avLst/>
          </a:prstGeom>
        </p:spPr>
      </p:pic>
      <p:sp>
        <p:nvSpPr>
          <p:cNvPr id="176" name="テキスト ボックス 175">
            <a:extLst>
              <a:ext uri="{FF2B5EF4-FFF2-40B4-BE49-F238E27FC236}">
                <a16:creationId xmlns:a16="http://schemas.microsoft.com/office/drawing/2014/main" id="{DACCCB4A-01CC-4399-9232-BC3D68941D65}"/>
              </a:ext>
            </a:extLst>
          </p:cNvPr>
          <p:cNvSpPr txBox="1"/>
          <p:nvPr/>
        </p:nvSpPr>
        <p:spPr>
          <a:xfrm>
            <a:off x="2091828" y="4124328"/>
            <a:ext cx="1940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栗川　大輝</a:t>
            </a:r>
          </a:p>
        </p:txBody>
      </p:sp>
    </p:spTree>
    <p:extLst>
      <p:ext uri="{BB962C8B-B14F-4D97-AF65-F5344CB8AC3E}">
        <p14:creationId xmlns:p14="http://schemas.microsoft.com/office/powerpoint/2010/main" val="35452014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グループ化 59">
            <a:extLst>
              <a:ext uri="{FF2B5EF4-FFF2-40B4-BE49-F238E27FC236}">
                <a16:creationId xmlns:a16="http://schemas.microsoft.com/office/drawing/2014/main" id="{3A9EED90-1CE1-4F88-BD05-6E8D733661A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17360" y="0"/>
            <a:chExt cx="12192000" cy="6858000"/>
          </a:xfrm>
        </p:grpSpPr>
        <p:grpSp>
          <p:nvGrpSpPr>
            <p:cNvPr id="61" name="グループ化 60">
              <a:extLst>
                <a:ext uri="{FF2B5EF4-FFF2-40B4-BE49-F238E27FC236}">
                  <a16:creationId xmlns:a16="http://schemas.microsoft.com/office/drawing/2014/main" id="{3A244D62-2AFB-4D5A-8E3C-C4DADFA895F4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74" name="グループ化 73">
                <a:extLst>
                  <a:ext uri="{FF2B5EF4-FFF2-40B4-BE49-F238E27FC236}">
                    <a16:creationId xmlns:a16="http://schemas.microsoft.com/office/drawing/2014/main" id="{1C8449C5-B5DA-4427-B139-0259759D1ADB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76" name="正方形/長方形 75">
                  <a:extLst>
                    <a:ext uri="{FF2B5EF4-FFF2-40B4-BE49-F238E27FC236}">
                      <a16:creationId xmlns:a16="http://schemas.microsoft.com/office/drawing/2014/main" id="{E9C668DA-6A69-4AB2-B01E-1382CBA79AC3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7" name="正方形/長方形 76">
                  <a:extLst>
                    <a:ext uri="{FF2B5EF4-FFF2-40B4-BE49-F238E27FC236}">
                      <a16:creationId xmlns:a16="http://schemas.microsoft.com/office/drawing/2014/main" id="{26E209E7-D8A8-4B65-82A3-6E08B3B845CD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75" name="正方形/長方形 74">
                <a:extLst>
                  <a:ext uri="{FF2B5EF4-FFF2-40B4-BE49-F238E27FC236}">
                    <a16:creationId xmlns:a16="http://schemas.microsoft.com/office/drawing/2014/main" id="{AFB8F28B-1361-4261-8E52-16EFAC9D9C60}"/>
                  </a:ext>
                </a:extLst>
              </p:cNvPr>
              <p:cNvSpPr/>
              <p:nvPr/>
            </p:nvSpPr>
            <p:spPr>
              <a:xfrm>
                <a:off x="220151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2" name="グループ化 61">
              <a:extLst>
                <a:ext uri="{FF2B5EF4-FFF2-40B4-BE49-F238E27FC236}">
                  <a16:creationId xmlns:a16="http://schemas.microsoft.com/office/drawing/2014/main" id="{827D96B8-B5A0-498A-8CA4-D13256E3F0D2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65" name="図 64" descr="アイコン&#10;&#10;自動的に生成された説明">
                <a:extLst>
                  <a:ext uri="{FF2B5EF4-FFF2-40B4-BE49-F238E27FC236}">
                    <a16:creationId xmlns:a16="http://schemas.microsoft.com/office/drawing/2014/main" id="{93479E02-BE57-4D6C-8A2A-187D5F65BE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AAA674F4-8C51-4E79-8064-82FF405417A5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72" name="正方形/長方形 71">
                  <a:extLst>
                    <a:ext uri="{FF2B5EF4-FFF2-40B4-BE49-F238E27FC236}">
                      <a16:creationId xmlns:a16="http://schemas.microsoft.com/office/drawing/2014/main" id="{00F464B3-17C2-432A-A28F-6D273E1C498D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3" name="正方形/長方形 72">
                  <a:extLst>
                    <a:ext uri="{FF2B5EF4-FFF2-40B4-BE49-F238E27FC236}">
                      <a16:creationId xmlns:a16="http://schemas.microsoft.com/office/drawing/2014/main" id="{612A1EDD-8511-40E5-A602-76EC6E4DF716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67" name="グループ化 66">
                <a:extLst>
                  <a:ext uri="{FF2B5EF4-FFF2-40B4-BE49-F238E27FC236}">
                    <a16:creationId xmlns:a16="http://schemas.microsoft.com/office/drawing/2014/main" id="{D14C867F-7772-435E-839D-652183C54636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70" name="二等辺三角形 69">
                  <a:extLst>
                    <a:ext uri="{FF2B5EF4-FFF2-40B4-BE49-F238E27FC236}">
                      <a16:creationId xmlns:a16="http://schemas.microsoft.com/office/drawing/2014/main" id="{B6E9E662-F8DB-433D-9DB0-C56174A6A3EF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71" name="直線コネクタ 70">
                  <a:extLst>
                    <a:ext uri="{FF2B5EF4-FFF2-40B4-BE49-F238E27FC236}">
                      <a16:creationId xmlns:a16="http://schemas.microsoft.com/office/drawing/2014/main" id="{B1DF915A-BDFB-4807-A7A7-A81F12FA87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6A42C0FD-1806-40FA-9F85-6F46C223CB06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69" name="図 68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17E96E0B-FCAE-4C66-96AB-14D0658895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4A78E966-E8BB-48E6-85E1-468623A90FE6}"/>
                </a:ext>
              </a:extLst>
            </p:cNvPr>
            <p:cNvSpPr/>
            <p:nvPr/>
          </p:nvSpPr>
          <p:spPr>
            <a:xfrm>
              <a:off x="18827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4" name="楕円 63">
              <a:extLst>
                <a:ext uri="{FF2B5EF4-FFF2-40B4-BE49-F238E27FC236}">
                  <a16:creationId xmlns:a16="http://schemas.microsoft.com/office/drawing/2014/main" id="{B305CB8B-A109-4EE6-B5A7-264940BBEAB6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9" name="フリーフォーム: 図形 48">
            <a:extLst>
              <a:ext uri="{FF2B5EF4-FFF2-40B4-BE49-F238E27FC236}">
                <a16:creationId xmlns:a16="http://schemas.microsoft.com/office/drawing/2014/main" id="{B8815248-E5BA-4865-8C42-B8B65D4860D0}"/>
              </a:ext>
            </a:extLst>
          </p:cNvPr>
          <p:cNvSpPr/>
          <p:nvPr/>
        </p:nvSpPr>
        <p:spPr>
          <a:xfrm rot="10800000">
            <a:off x="12478965" y="6198949"/>
            <a:ext cx="6705600" cy="1011733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45" name="フリーフォーム: 図形 44">
            <a:extLst>
              <a:ext uri="{FF2B5EF4-FFF2-40B4-BE49-F238E27FC236}">
                <a16:creationId xmlns:a16="http://schemas.microsoft.com/office/drawing/2014/main" id="{72988B9F-28BB-4163-894C-51D283171989}"/>
              </a:ext>
            </a:extLst>
          </p:cNvPr>
          <p:cNvSpPr/>
          <p:nvPr/>
        </p:nvSpPr>
        <p:spPr>
          <a:xfrm>
            <a:off x="2388645" y="4985459"/>
            <a:ext cx="7710020" cy="667046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  <a:gd name="connsiteX0" fmla="*/ 6705600 w 6705600"/>
              <a:gd name="connsiteY0" fmla="*/ 787400 h 787400"/>
              <a:gd name="connsiteX1" fmla="*/ 0 w 6705600"/>
              <a:gd name="connsiteY1" fmla="*/ 787400 h 787400"/>
              <a:gd name="connsiteX2" fmla="*/ 0 w 6705600"/>
              <a:gd name="connsiteY2" fmla="*/ 0 h 787400"/>
              <a:gd name="connsiteX3" fmla="*/ 5916101 w 6705600"/>
              <a:gd name="connsiteY3" fmla="*/ 0 h 787400"/>
              <a:gd name="connsiteX4" fmla="*/ 6155861 w 6705600"/>
              <a:gd name="connsiteY4" fmla="*/ 21213 h 787400"/>
              <a:gd name="connsiteX5" fmla="*/ 6395621 w 6705600"/>
              <a:gd name="connsiteY5" fmla="*/ 0 h 787400"/>
              <a:gd name="connsiteX6" fmla="*/ 6705600 w 6705600"/>
              <a:gd name="connsiteY6" fmla="*/ 0 h 787400"/>
              <a:gd name="connsiteX7" fmla="*/ 6705600 w 6705600"/>
              <a:gd name="connsiteY7" fmla="*/ 787400 h 787400"/>
              <a:gd name="connsiteX0" fmla="*/ 6705600 w 6705600"/>
              <a:gd name="connsiteY0" fmla="*/ 801048 h 801048"/>
              <a:gd name="connsiteX1" fmla="*/ 0 w 6705600"/>
              <a:gd name="connsiteY1" fmla="*/ 801048 h 801048"/>
              <a:gd name="connsiteX2" fmla="*/ 0 w 6705600"/>
              <a:gd name="connsiteY2" fmla="*/ 13648 h 801048"/>
              <a:gd name="connsiteX3" fmla="*/ 5916101 w 6705600"/>
              <a:gd name="connsiteY3" fmla="*/ 13648 h 801048"/>
              <a:gd name="connsiteX4" fmla="*/ 6155861 w 6705600"/>
              <a:gd name="connsiteY4" fmla="*/ 0 h 801048"/>
              <a:gd name="connsiteX5" fmla="*/ 6395621 w 6705600"/>
              <a:gd name="connsiteY5" fmla="*/ 13648 h 801048"/>
              <a:gd name="connsiteX6" fmla="*/ 6705600 w 6705600"/>
              <a:gd name="connsiteY6" fmla="*/ 13648 h 801048"/>
              <a:gd name="connsiteX7" fmla="*/ 6705600 w 6705600"/>
              <a:gd name="connsiteY7" fmla="*/ 801048 h 80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05600" h="801048">
                <a:moveTo>
                  <a:pt x="6705600" y="801048"/>
                </a:moveTo>
                <a:lnTo>
                  <a:pt x="0" y="801048"/>
                </a:lnTo>
                <a:lnTo>
                  <a:pt x="0" y="13648"/>
                </a:lnTo>
                <a:lnTo>
                  <a:pt x="5916101" y="13648"/>
                </a:lnTo>
                <a:lnTo>
                  <a:pt x="6155861" y="0"/>
                </a:lnTo>
                <a:lnTo>
                  <a:pt x="6395621" y="13648"/>
                </a:lnTo>
                <a:lnTo>
                  <a:pt x="6705600" y="13648"/>
                </a:lnTo>
                <a:lnTo>
                  <a:pt x="6705600" y="801048"/>
                </a:lnTo>
                <a:close/>
              </a:path>
            </a:pathLst>
          </a:custGeom>
          <a:solidFill>
            <a:srgbClr val="D2691E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44" name="フリーフォーム: 図形 43">
            <a:extLst>
              <a:ext uri="{FF2B5EF4-FFF2-40B4-BE49-F238E27FC236}">
                <a16:creationId xmlns:a16="http://schemas.microsoft.com/office/drawing/2014/main" id="{A4E8ACE9-34C1-4809-BF89-57376A62B8F1}"/>
              </a:ext>
            </a:extLst>
          </p:cNvPr>
          <p:cNvSpPr/>
          <p:nvPr/>
        </p:nvSpPr>
        <p:spPr>
          <a:xfrm rot="10800000">
            <a:off x="2374131" y="4346252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FFA500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3" name="フリーフォーム: 図形 42">
            <a:extLst>
              <a:ext uri="{FF2B5EF4-FFF2-40B4-BE49-F238E27FC236}">
                <a16:creationId xmlns:a16="http://schemas.microsoft.com/office/drawing/2014/main" id="{B4BDF207-490A-47DC-A90C-FA71C041BBC1}"/>
              </a:ext>
            </a:extLst>
          </p:cNvPr>
          <p:cNvSpPr/>
          <p:nvPr/>
        </p:nvSpPr>
        <p:spPr>
          <a:xfrm rot="10800000">
            <a:off x="2368996" y="3709950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FFD700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8" name="フリーフォーム: 図形 47">
            <a:extLst>
              <a:ext uri="{FF2B5EF4-FFF2-40B4-BE49-F238E27FC236}">
                <a16:creationId xmlns:a16="http://schemas.microsoft.com/office/drawing/2014/main" id="{506C9821-1106-4ACB-8632-63EDC3C89FFD}"/>
              </a:ext>
            </a:extLst>
          </p:cNvPr>
          <p:cNvSpPr/>
          <p:nvPr/>
        </p:nvSpPr>
        <p:spPr>
          <a:xfrm rot="10800000">
            <a:off x="2388645" y="3055550"/>
            <a:ext cx="7710020" cy="914962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20B2AA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6" name="フリーフォーム: 図形 45">
            <a:extLst>
              <a:ext uri="{FF2B5EF4-FFF2-40B4-BE49-F238E27FC236}">
                <a16:creationId xmlns:a16="http://schemas.microsoft.com/office/drawing/2014/main" id="{0977803A-8008-401E-ACD8-6958AA408BF0}"/>
              </a:ext>
            </a:extLst>
          </p:cNvPr>
          <p:cNvSpPr/>
          <p:nvPr/>
        </p:nvSpPr>
        <p:spPr>
          <a:xfrm rot="10800000">
            <a:off x="2388645" y="2388992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87CEFA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42" name="フリーフォーム: 図形 41">
            <a:extLst>
              <a:ext uri="{FF2B5EF4-FFF2-40B4-BE49-F238E27FC236}">
                <a16:creationId xmlns:a16="http://schemas.microsoft.com/office/drawing/2014/main" id="{0008D322-0549-4A5D-86D6-D57DCEFD0EDB}"/>
              </a:ext>
            </a:extLst>
          </p:cNvPr>
          <p:cNvSpPr/>
          <p:nvPr/>
        </p:nvSpPr>
        <p:spPr>
          <a:xfrm rot="10800000">
            <a:off x="2388645" y="1722258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6495ED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470D0C27-532A-4DA6-BD1E-A79212ACB73C}"/>
              </a:ext>
            </a:extLst>
          </p:cNvPr>
          <p:cNvSpPr txBox="1"/>
          <p:nvPr/>
        </p:nvSpPr>
        <p:spPr>
          <a:xfrm>
            <a:off x="5383524" y="1754766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コンテンツ。</a:t>
            </a:r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65B0F4C0-DDC4-40D6-B2C1-763FCCFF62B2}"/>
              </a:ext>
            </a:extLst>
          </p:cNvPr>
          <p:cNvSpPr txBox="1"/>
          <p:nvPr/>
        </p:nvSpPr>
        <p:spPr>
          <a:xfrm>
            <a:off x="5383524" y="3111538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チームについて。</a:t>
            </a: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442B3935-EE1E-4080-9DA2-2E405ACED7CF}"/>
              </a:ext>
            </a:extLst>
          </p:cNvPr>
          <p:cNvSpPr txBox="1"/>
          <p:nvPr/>
        </p:nvSpPr>
        <p:spPr>
          <a:xfrm>
            <a:off x="5383524" y="3763247"/>
            <a:ext cx="38964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みんなのがんばり。</a:t>
            </a:r>
          </a:p>
        </p:txBody>
      </p: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4A57E542-BE65-488C-924D-E5301C9A728B}"/>
              </a:ext>
            </a:extLst>
          </p:cNvPr>
          <p:cNvSpPr txBox="1"/>
          <p:nvPr/>
        </p:nvSpPr>
        <p:spPr>
          <a:xfrm>
            <a:off x="5383524" y="2457138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デモンストレーション。</a:t>
            </a:r>
          </a:p>
        </p:txBody>
      </p: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EBC87596-7CBF-4190-B544-122577E362ED}"/>
              </a:ext>
            </a:extLst>
          </p:cNvPr>
          <p:cNvSpPr txBox="1"/>
          <p:nvPr/>
        </p:nvSpPr>
        <p:spPr>
          <a:xfrm>
            <a:off x="5394948" y="4399550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かだい。</a:t>
            </a:r>
          </a:p>
        </p:txBody>
      </p:sp>
      <p:sp>
        <p:nvSpPr>
          <p:cNvPr id="41" name="フリーフォーム: 図形 40">
            <a:extLst>
              <a:ext uri="{FF2B5EF4-FFF2-40B4-BE49-F238E27FC236}">
                <a16:creationId xmlns:a16="http://schemas.microsoft.com/office/drawing/2014/main" id="{505FEFC4-462B-414D-B2BC-D5488D0DD5BB}"/>
              </a:ext>
            </a:extLst>
          </p:cNvPr>
          <p:cNvSpPr/>
          <p:nvPr/>
        </p:nvSpPr>
        <p:spPr>
          <a:xfrm rot="10800000">
            <a:off x="2368996" y="1067403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4682B4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46412F01-6F38-483F-90B5-3A0366AFAD88}"/>
              </a:ext>
            </a:extLst>
          </p:cNvPr>
          <p:cNvSpPr txBox="1"/>
          <p:nvPr/>
        </p:nvSpPr>
        <p:spPr>
          <a:xfrm>
            <a:off x="5383524" y="1113748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きっかけ。</a:t>
            </a:r>
          </a:p>
        </p:txBody>
      </p: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045B45A7-22A2-41F2-B7B8-0D8FB77354B3}"/>
              </a:ext>
            </a:extLst>
          </p:cNvPr>
          <p:cNvSpPr txBox="1"/>
          <p:nvPr/>
        </p:nvSpPr>
        <p:spPr>
          <a:xfrm>
            <a:off x="5394948" y="5022880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さいごに。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B736ED3-D2D6-4BCB-8C10-571898B998C8}"/>
              </a:ext>
            </a:extLst>
          </p:cNvPr>
          <p:cNvSpPr txBox="1"/>
          <p:nvPr/>
        </p:nvSpPr>
        <p:spPr>
          <a:xfrm>
            <a:off x="3735100" y="1177679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01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646CB633-CF79-46E3-8996-218CAC4D33E9}"/>
              </a:ext>
            </a:extLst>
          </p:cNvPr>
          <p:cNvSpPr txBox="1"/>
          <p:nvPr/>
        </p:nvSpPr>
        <p:spPr>
          <a:xfrm>
            <a:off x="3735100" y="1817475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02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E18AC37F-74CC-450C-A0D5-770E840B2A42}"/>
              </a:ext>
            </a:extLst>
          </p:cNvPr>
          <p:cNvSpPr txBox="1"/>
          <p:nvPr/>
        </p:nvSpPr>
        <p:spPr>
          <a:xfrm>
            <a:off x="3754749" y="2514769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03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0CEDA8A0-0613-4963-BC78-34D198BE737E}"/>
              </a:ext>
            </a:extLst>
          </p:cNvPr>
          <p:cNvSpPr txBox="1"/>
          <p:nvPr/>
        </p:nvSpPr>
        <p:spPr>
          <a:xfrm>
            <a:off x="3759862" y="3151072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04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7" name="テキスト ボックス 56">
            <a:extLst>
              <a:ext uri="{FF2B5EF4-FFF2-40B4-BE49-F238E27FC236}">
                <a16:creationId xmlns:a16="http://schemas.microsoft.com/office/drawing/2014/main" id="{28165989-1A17-4081-B2B3-DB316568181F}"/>
              </a:ext>
            </a:extLst>
          </p:cNvPr>
          <p:cNvSpPr txBox="1"/>
          <p:nvPr/>
        </p:nvSpPr>
        <p:spPr>
          <a:xfrm>
            <a:off x="3754749" y="3778734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>
                <a:solidFill>
                  <a:schemeClr val="bg1"/>
                </a:solidFill>
                <a:latin typeface="Arial Black" panose="020B0A04020102020204" pitchFamily="34" charset="0"/>
              </a:rPr>
              <a:t>05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693C4ADA-89BF-4571-8E0B-235FFDE3A80F}"/>
              </a:ext>
            </a:extLst>
          </p:cNvPr>
          <p:cNvSpPr txBox="1"/>
          <p:nvPr/>
        </p:nvSpPr>
        <p:spPr>
          <a:xfrm>
            <a:off x="3754749" y="4426127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06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0883F677-45C9-4591-902D-24FDFE0FED2F}"/>
              </a:ext>
            </a:extLst>
          </p:cNvPr>
          <p:cNvSpPr txBox="1"/>
          <p:nvPr/>
        </p:nvSpPr>
        <p:spPr>
          <a:xfrm>
            <a:off x="3773200" y="5141194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07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99521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E355F85C-8069-4902-BD90-197A147F160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17360" y="0"/>
            <a:chExt cx="12192000" cy="6858000"/>
          </a:xfrm>
        </p:grpSpPr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4D85C4D9-ABC4-46B7-AF6A-E4447360A6F7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D04E6A19-7DEC-4334-B753-19A96B9CA4CC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20" name="正方形/長方形 19">
                  <a:extLst>
                    <a:ext uri="{FF2B5EF4-FFF2-40B4-BE49-F238E27FC236}">
                      <a16:creationId xmlns:a16="http://schemas.microsoft.com/office/drawing/2014/main" id="{5B324E55-6A77-45C4-BDC8-416834F689B0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1" name="正方形/長方形 20">
                  <a:extLst>
                    <a:ext uri="{FF2B5EF4-FFF2-40B4-BE49-F238E27FC236}">
                      <a16:creationId xmlns:a16="http://schemas.microsoft.com/office/drawing/2014/main" id="{4D438E46-6105-453C-A3E4-2AEDFB0C2F6D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19" name="正方形/長方形 18">
                <a:extLst>
                  <a:ext uri="{FF2B5EF4-FFF2-40B4-BE49-F238E27FC236}">
                    <a16:creationId xmlns:a16="http://schemas.microsoft.com/office/drawing/2014/main" id="{88EA36DD-2FC1-45DA-ADCD-D3ABF5919C77}"/>
                  </a:ext>
                </a:extLst>
              </p:cNvPr>
              <p:cNvSpPr/>
              <p:nvPr/>
            </p:nvSpPr>
            <p:spPr>
              <a:xfrm>
                <a:off x="220151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" name="グループ化 5">
              <a:extLst>
                <a:ext uri="{FF2B5EF4-FFF2-40B4-BE49-F238E27FC236}">
                  <a16:creationId xmlns:a16="http://schemas.microsoft.com/office/drawing/2014/main" id="{F483A4BA-02B8-4C03-9160-36EF0DE96FED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9" name="図 8" descr="アイコン&#10;&#10;自動的に生成された説明">
                <a:extLst>
                  <a:ext uri="{FF2B5EF4-FFF2-40B4-BE49-F238E27FC236}">
                    <a16:creationId xmlns:a16="http://schemas.microsoft.com/office/drawing/2014/main" id="{909624E7-0F98-4F1F-BBEB-04374D262D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10" name="グループ化 9">
                <a:extLst>
                  <a:ext uri="{FF2B5EF4-FFF2-40B4-BE49-F238E27FC236}">
                    <a16:creationId xmlns:a16="http://schemas.microsoft.com/office/drawing/2014/main" id="{2C127779-6BB1-45AD-ADD7-4AB695EE6C1C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16" name="正方形/長方形 15">
                  <a:extLst>
                    <a:ext uri="{FF2B5EF4-FFF2-40B4-BE49-F238E27FC236}">
                      <a16:creationId xmlns:a16="http://schemas.microsoft.com/office/drawing/2014/main" id="{6829E7C8-3CD8-40D8-986E-1BB3BDA5513D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7" name="正方形/長方形 16">
                  <a:extLst>
                    <a:ext uri="{FF2B5EF4-FFF2-40B4-BE49-F238E27FC236}">
                      <a16:creationId xmlns:a16="http://schemas.microsoft.com/office/drawing/2014/main" id="{BAC81871-8F22-47CA-B0A7-035577137EE0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11" name="グループ化 10">
                <a:extLst>
                  <a:ext uri="{FF2B5EF4-FFF2-40B4-BE49-F238E27FC236}">
                    <a16:creationId xmlns:a16="http://schemas.microsoft.com/office/drawing/2014/main" id="{6CA27EAE-B0FB-4703-887F-BB3348F5FBEA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14" name="二等辺三角形 13">
                  <a:extLst>
                    <a:ext uri="{FF2B5EF4-FFF2-40B4-BE49-F238E27FC236}">
                      <a16:creationId xmlns:a16="http://schemas.microsoft.com/office/drawing/2014/main" id="{3002DAF5-7311-4649-B149-A59E36147860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15" name="直線コネクタ 14">
                  <a:extLst>
                    <a:ext uri="{FF2B5EF4-FFF2-40B4-BE49-F238E27FC236}">
                      <a16:creationId xmlns:a16="http://schemas.microsoft.com/office/drawing/2014/main" id="{A5CCB156-972B-4AAE-B76B-548F4B0720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" name="正方形/長方形 11">
                <a:extLst>
                  <a:ext uri="{FF2B5EF4-FFF2-40B4-BE49-F238E27FC236}">
                    <a16:creationId xmlns:a16="http://schemas.microsoft.com/office/drawing/2014/main" id="{31E34F16-6F63-436B-B179-E2A25F5BDAFC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13" name="図 12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DA67677F-E59B-4E69-843D-E171734C5F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6D9C63CF-45E7-40C2-943D-1B5D8658EEA8}"/>
                </a:ext>
              </a:extLst>
            </p:cNvPr>
            <p:cNvSpPr/>
            <p:nvPr/>
          </p:nvSpPr>
          <p:spPr>
            <a:xfrm>
              <a:off x="18827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楕円 7">
              <a:extLst>
                <a:ext uri="{FF2B5EF4-FFF2-40B4-BE49-F238E27FC236}">
                  <a16:creationId xmlns:a16="http://schemas.microsoft.com/office/drawing/2014/main" id="{C0E513B4-68DB-4A7F-8909-FD22FF642C08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45AA2F72-D583-4EDB-A07C-82F9391B0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2351" y="420017"/>
            <a:ext cx="1924336" cy="1325563"/>
          </a:xfrm>
        </p:spPr>
        <p:txBody>
          <a:bodyPr>
            <a:normAutofit/>
          </a:bodyPr>
          <a:lstStyle/>
          <a:p>
            <a:r>
              <a:rPr kumimoji="1" lang="ja-JP" altLang="en-US" sz="54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課題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2B71B6C-67C2-4BBF-AE0B-4EDC8BEF3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6029" y="1342163"/>
            <a:ext cx="9176980" cy="1775791"/>
          </a:xfrm>
        </p:spPr>
        <p:txBody>
          <a:bodyPr/>
          <a:lstStyle/>
          <a:p>
            <a:endParaRPr kumimoji="1" lang="en-US" altLang="ja-JP" dirty="0"/>
          </a:p>
          <a:p>
            <a:r>
              <a:rPr kumimoji="1" lang="ja-JP" altLang="en-US" dirty="0"/>
              <a:t>最後まで</a:t>
            </a:r>
            <a:r>
              <a:rPr kumimoji="1" lang="en-US" altLang="ja-JP" dirty="0" err="1"/>
              <a:t>Github</a:t>
            </a:r>
            <a:r>
              <a:rPr kumimoji="1" lang="ja-JP" altLang="en-US" dirty="0"/>
              <a:t>を理解しきれなかった。ファイルが消える</a:t>
            </a:r>
            <a:endParaRPr kumimoji="1" lang="en-US" altLang="ja-JP" dirty="0"/>
          </a:p>
          <a:p>
            <a:r>
              <a:rPr kumimoji="1" lang="ja-JP" altLang="en-US" dirty="0"/>
              <a:t>楽しすぎた・・・チームの仲を深めすぎて離れる怖さ。</a:t>
            </a:r>
            <a:endParaRPr kumimoji="1" lang="en-US" altLang="ja-JP" dirty="0"/>
          </a:p>
          <a:p>
            <a:endParaRPr kumimoji="1" lang="ja-JP" altLang="en-US" dirty="0"/>
          </a:p>
        </p:txBody>
      </p:sp>
      <p:pic>
        <p:nvPicPr>
          <p:cNvPr id="3074" name="Picture 2" descr="大増税に耐える人のイラストサンプル">
            <a:extLst>
              <a:ext uri="{FF2B5EF4-FFF2-40B4-BE49-F238E27FC236}">
                <a16:creationId xmlns:a16="http://schemas.microsoft.com/office/drawing/2014/main" id="{BB7FC5FB-248C-4434-A591-2C8528D57D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6752" y="3117954"/>
            <a:ext cx="2898496" cy="2898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図 22" descr="図形&#10;&#10;低い精度で自動的に生成された説明">
            <a:extLst>
              <a:ext uri="{FF2B5EF4-FFF2-40B4-BE49-F238E27FC236}">
                <a16:creationId xmlns:a16="http://schemas.microsoft.com/office/drawing/2014/main" id="{84BA2F52-5577-44D7-AF40-503DAA034D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88665" y="3479211"/>
            <a:ext cx="2559796" cy="255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5072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グループ化 59">
            <a:extLst>
              <a:ext uri="{FF2B5EF4-FFF2-40B4-BE49-F238E27FC236}">
                <a16:creationId xmlns:a16="http://schemas.microsoft.com/office/drawing/2014/main" id="{3A9EED90-1CE1-4F88-BD05-6E8D733661A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17360" y="0"/>
            <a:chExt cx="12192000" cy="6858000"/>
          </a:xfrm>
        </p:grpSpPr>
        <p:grpSp>
          <p:nvGrpSpPr>
            <p:cNvPr id="61" name="グループ化 60">
              <a:extLst>
                <a:ext uri="{FF2B5EF4-FFF2-40B4-BE49-F238E27FC236}">
                  <a16:creationId xmlns:a16="http://schemas.microsoft.com/office/drawing/2014/main" id="{3A244D62-2AFB-4D5A-8E3C-C4DADFA895F4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74" name="グループ化 73">
                <a:extLst>
                  <a:ext uri="{FF2B5EF4-FFF2-40B4-BE49-F238E27FC236}">
                    <a16:creationId xmlns:a16="http://schemas.microsoft.com/office/drawing/2014/main" id="{1C8449C5-B5DA-4427-B139-0259759D1ADB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76" name="正方形/長方形 75">
                  <a:extLst>
                    <a:ext uri="{FF2B5EF4-FFF2-40B4-BE49-F238E27FC236}">
                      <a16:creationId xmlns:a16="http://schemas.microsoft.com/office/drawing/2014/main" id="{E9C668DA-6A69-4AB2-B01E-1382CBA79AC3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7" name="正方形/長方形 76">
                  <a:extLst>
                    <a:ext uri="{FF2B5EF4-FFF2-40B4-BE49-F238E27FC236}">
                      <a16:creationId xmlns:a16="http://schemas.microsoft.com/office/drawing/2014/main" id="{26E209E7-D8A8-4B65-82A3-6E08B3B845CD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75" name="正方形/長方形 74">
                <a:extLst>
                  <a:ext uri="{FF2B5EF4-FFF2-40B4-BE49-F238E27FC236}">
                    <a16:creationId xmlns:a16="http://schemas.microsoft.com/office/drawing/2014/main" id="{AFB8F28B-1361-4261-8E52-16EFAC9D9C60}"/>
                  </a:ext>
                </a:extLst>
              </p:cNvPr>
              <p:cNvSpPr/>
              <p:nvPr/>
            </p:nvSpPr>
            <p:spPr>
              <a:xfrm>
                <a:off x="220151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2" name="グループ化 61">
              <a:extLst>
                <a:ext uri="{FF2B5EF4-FFF2-40B4-BE49-F238E27FC236}">
                  <a16:creationId xmlns:a16="http://schemas.microsoft.com/office/drawing/2014/main" id="{827D96B8-B5A0-498A-8CA4-D13256E3F0D2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65" name="図 64" descr="アイコン&#10;&#10;自動的に生成された説明">
                <a:extLst>
                  <a:ext uri="{FF2B5EF4-FFF2-40B4-BE49-F238E27FC236}">
                    <a16:creationId xmlns:a16="http://schemas.microsoft.com/office/drawing/2014/main" id="{93479E02-BE57-4D6C-8A2A-187D5F65BE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AAA674F4-8C51-4E79-8064-82FF405417A5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72" name="正方形/長方形 71">
                  <a:extLst>
                    <a:ext uri="{FF2B5EF4-FFF2-40B4-BE49-F238E27FC236}">
                      <a16:creationId xmlns:a16="http://schemas.microsoft.com/office/drawing/2014/main" id="{00F464B3-17C2-432A-A28F-6D273E1C498D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3" name="正方形/長方形 72">
                  <a:extLst>
                    <a:ext uri="{FF2B5EF4-FFF2-40B4-BE49-F238E27FC236}">
                      <a16:creationId xmlns:a16="http://schemas.microsoft.com/office/drawing/2014/main" id="{612A1EDD-8511-40E5-A602-76EC6E4DF716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67" name="グループ化 66">
                <a:extLst>
                  <a:ext uri="{FF2B5EF4-FFF2-40B4-BE49-F238E27FC236}">
                    <a16:creationId xmlns:a16="http://schemas.microsoft.com/office/drawing/2014/main" id="{D14C867F-7772-435E-839D-652183C54636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70" name="二等辺三角形 69">
                  <a:extLst>
                    <a:ext uri="{FF2B5EF4-FFF2-40B4-BE49-F238E27FC236}">
                      <a16:creationId xmlns:a16="http://schemas.microsoft.com/office/drawing/2014/main" id="{B6E9E662-F8DB-433D-9DB0-C56174A6A3EF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71" name="直線コネクタ 70">
                  <a:extLst>
                    <a:ext uri="{FF2B5EF4-FFF2-40B4-BE49-F238E27FC236}">
                      <a16:creationId xmlns:a16="http://schemas.microsoft.com/office/drawing/2014/main" id="{B1DF915A-BDFB-4807-A7A7-A81F12FA87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6A42C0FD-1806-40FA-9F85-6F46C223CB06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69" name="図 68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17E96E0B-FCAE-4C66-96AB-14D0658895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4A78E966-E8BB-48E6-85E1-468623A90FE6}"/>
                </a:ext>
              </a:extLst>
            </p:cNvPr>
            <p:cNvSpPr/>
            <p:nvPr/>
          </p:nvSpPr>
          <p:spPr>
            <a:xfrm>
              <a:off x="18827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4" name="楕円 63">
              <a:extLst>
                <a:ext uri="{FF2B5EF4-FFF2-40B4-BE49-F238E27FC236}">
                  <a16:creationId xmlns:a16="http://schemas.microsoft.com/office/drawing/2014/main" id="{B305CB8B-A109-4EE6-B5A7-264940BBEAB6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9" name="フリーフォーム: 図形 48">
            <a:extLst>
              <a:ext uri="{FF2B5EF4-FFF2-40B4-BE49-F238E27FC236}">
                <a16:creationId xmlns:a16="http://schemas.microsoft.com/office/drawing/2014/main" id="{B8815248-E5BA-4865-8C42-B8B65D4860D0}"/>
              </a:ext>
            </a:extLst>
          </p:cNvPr>
          <p:cNvSpPr/>
          <p:nvPr/>
        </p:nvSpPr>
        <p:spPr>
          <a:xfrm rot="10800000">
            <a:off x="4426982" y="7055959"/>
            <a:ext cx="6705600" cy="1011733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45" name="フリーフォーム: 図形 44">
            <a:extLst>
              <a:ext uri="{FF2B5EF4-FFF2-40B4-BE49-F238E27FC236}">
                <a16:creationId xmlns:a16="http://schemas.microsoft.com/office/drawing/2014/main" id="{72988B9F-28BB-4163-894C-51D283171989}"/>
              </a:ext>
            </a:extLst>
          </p:cNvPr>
          <p:cNvSpPr/>
          <p:nvPr/>
        </p:nvSpPr>
        <p:spPr>
          <a:xfrm>
            <a:off x="2388645" y="4985459"/>
            <a:ext cx="7710020" cy="667046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  <a:gd name="connsiteX0" fmla="*/ 6705600 w 6705600"/>
              <a:gd name="connsiteY0" fmla="*/ 787400 h 787400"/>
              <a:gd name="connsiteX1" fmla="*/ 0 w 6705600"/>
              <a:gd name="connsiteY1" fmla="*/ 787400 h 787400"/>
              <a:gd name="connsiteX2" fmla="*/ 0 w 6705600"/>
              <a:gd name="connsiteY2" fmla="*/ 0 h 787400"/>
              <a:gd name="connsiteX3" fmla="*/ 5916101 w 6705600"/>
              <a:gd name="connsiteY3" fmla="*/ 0 h 787400"/>
              <a:gd name="connsiteX4" fmla="*/ 6155861 w 6705600"/>
              <a:gd name="connsiteY4" fmla="*/ 21213 h 787400"/>
              <a:gd name="connsiteX5" fmla="*/ 6395621 w 6705600"/>
              <a:gd name="connsiteY5" fmla="*/ 0 h 787400"/>
              <a:gd name="connsiteX6" fmla="*/ 6705600 w 6705600"/>
              <a:gd name="connsiteY6" fmla="*/ 0 h 787400"/>
              <a:gd name="connsiteX7" fmla="*/ 6705600 w 6705600"/>
              <a:gd name="connsiteY7" fmla="*/ 787400 h 787400"/>
              <a:gd name="connsiteX0" fmla="*/ 6705600 w 6705600"/>
              <a:gd name="connsiteY0" fmla="*/ 801048 h 801048"/>
              <a:gd name="connsiteX1" fmla="*/ 0 w 6705600"/>
              <a:gd name="connsiteY1" fmla="*/ 801048 h 801048"/>
              <a:gd name="connsiteX2" fmla="*/ 0 w 6705600"/>
              <a:gd name="connsiteY2" fmla="*/ 13648 h 801048"/>
              <a:gd name="connsiteX3" fmla="*/ 5916101 w 6705600"/>
              <a:gd name="connsiteY3" fmla="*/ 13648 h 801048"/>
              <a:gd name="connsiteX4" fmla="*/ 6155861 w 6705600"/>
              <a:gd name="connsiteY4" fmla="*/ 0 h 801048"/>
              <a:gd name="connsiteX5" fmla="*/ 6395621 w 6705600"/>
              <a:gd name="connsiteY5" fmla="*/ 13648 h 801048"/>
              <a:gd name="connsiteX6" fmla="*/ 6705600 w 6705600"/>
              <a:gd name="connsiteY6" fmla="*/ 13648 h 801048"/>
              <a:gd name="connsiteX7" fmla="*/ 6705600 w 6705600"/>
              <a:gd name="connsiteY7" fmla="*/ 801048 h 80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05600" h="801048">
                <a:moveTo>
                  <a:pt x="6705600" y="801048"/>
                </a:moveTo>
                <a:lnTo>
                  <a:pt x="0" y="801048"/>
                </a:lnTo>
                <a:lnTo>
                  <a:pt x="0" y="13648"/>
                </a:lnTo>
                <a:lnTo>
                  <a:pt x="5916101" y="13648"/>
                </a:lnTo>
                <a:lnTo>
                  <a:pt x="6155861" y="0"/>
                </a:lnTo>
                <a:lnTo>
                  <a:pt x="6395621" y="13648"/>
                </a:lnTo>
                <a:lnTo>
                  <a:pt x="6705600" y="13648"/>
                </a:lnTo>
                <a:lnTo>
                  <a:pt x="6705600" y="801048"/>
                </a:lnTo>
                <a:close/>
              </a:path>
            </a:pathLst>
          </a:custGeom>
          <a:solidFill>
            <a:srgbClr val="D2691E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44" name="フリーフォーム: 図形 43">
            <a:extLst>
              <a:ext uri="{FF2B5EF4-FFF2-40B4-BE49-F238E27FC236}">
                <a16:creationId xmlns:a16="http://schemas.microsoft.com/office/drawing/2014/main" id="{A4E8ACE9-34C1-4809-BF89-57376A62B8F1}"/>
              </a:ext>
            </a:extLst>
          </p:cNvPr>
          <p:cNvSpPr/>
          <p:nvPr/>
        </p:nvSpPr>
        <p:spPr>
          <a:xfrm rot="10800000">
            <a:off x="2374131" y="4346252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FFA500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3" name="フリーフォーム: 図形 42">
            <a:extLst>
              <a:ext uri="{FF2B5EF4-FFF2-40B4-BE49-F238E27FC236}">
                <a16:creationId xmlns:a16="http://schemas.microsoft.com/office/drawing/2014/main" id="{B4BDF207-490A-47DC-A90C-FA71C041BBC1}"/>
              </a:ext>
            </a:extLst>
          </p:cNvPr>
          <p:cNvSpPr/>
          <p:nvPr/>
        </p:nvSpPr>
        <p:spPr>
          <a:xfrm rot="10800000">
            <a:off x="2368996" y="3709950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FFD700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8" name="フリーフォーム: 図形 47">
            <a:extLst>
              <a:ext uri="{FF2B5EF4-FFF2-40B4-BE49-F238E27FC236}">
                <a16:creationId xmlns:a16="http://schemas.microsoft.com/office/drawing/2014/main" id="{506C9821-1106-4ACB-8632-63EDC3C89FFD}"/>
              </a:ext>
            </a:extLst>
          </p:cNvPr>
          <p:cNvSpPr/>
          <p:nvPr/>
        </p:nvSpPr>
        <p:spPr>
          <a:xfrm rot="10800000">
            <a:off x="2388645" y="3055550"/>
            <a:ext cx="7710020" cy="914962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20B2AA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6" name="フリーフォーム: 図形 45">
            <a:extLst>
              <a:ext uri="{FF2B5EF4-FFF2-40B4-BE49-F238E27FC236}">
                <a16:creationId xmlns:a16="http://schemas.microsoft.com/office/drawing/2014/main" id="{0977803A-8008-401E-ACD8-6958AA408BF0}"/>
              </a:ext>
            </a:extLst>
          </p:cNvPr>
          <p:cNvSpPr/>
          <p:nvPr/>
        </p:nvSpPr>
        <p:spPr>
          <a:xfrm rot="10800000">
            <a:off x="2388645" y="2388992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87CEFA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42" name="フリーフォーム: 図形 41">
            <a:extLst>
              <a:ext uri="{FF2B5EF4-FFF2-40B4-BE49-F238E27FC236}">
                <a16:creationId xmlns:a16="http://schemas.microsoft.com/office/drawing/2014/main" id="{0008D322-0549-4A5D-86D6-D57DCEFD0EDB}"/>
              </a:ext>
            </a:extLst>
          </p:cNvPr>
          <p:cNvSpPr/>
          <p:nvPr/>
        </p:nvSpPr>
        <p:spPr>
          <a:xfrm rot="10800000">
            <a:off x="2388645" y="1722258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6495ED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470D0C27-532A-4DA6-BD1E-A79212ACB73C}"/>
              </a:ext>
            </a:extLst>
          </p:cNvPr>
          <p:cNvSpPr txBox="1"/>
          <p:nvPr/>
        </p:nvSpPr>
        <p:spPr>
          <a:xfrm>
            <a:off x="5383524" y="1754766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コンテンツ。</a:t>
            </a:r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65B0F4C0-DDC4-40D6-B2C1-763FCCFF62B2}"/>
              </a:ext>
            </a:extLst>
          </p:cNvPr>
          <p:cNvSpPr txBox="1"/>
          <p:nvPr/>
        </p:nvSpPr>
        <p:spPr>
          <a:xfrm>
            <a:off x="5383524" y="3111538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チームについて。</a:t>
            </a: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442B3935-EE1E-4080-9DA2-2E405ACED7CF}"/>
              </a:ext>
            </a:extLst>
          </p:cNvPr>
          <p:cNvSpPr txBox="1"/>
          <p:nvPr/>
        </p:nvSpPr>
        <p:spPr>
          <a:xfrm>
            <a:off x="5383524" y="3763247"/>
            <a:ext cx="38964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みんなのがんばり。</a:t>
            </a:r>
          </a:p>
        </p:txBody>
      </p: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4A57E542-BE65-488C-924D-E5301C9A728B}"/>
              </a:ext>
            </a:extLst>
          </p:cNvPr>
          <p:cNvSpPr txBox="1"/>
          <p:nvPr/>
        </p:nvSpPr>
        <p:spPr>
          <a:xfrm>
            <a:off x="5383524" y="2457138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デモンストレーション。</a:t>
            </a:r>
          </a:p>
        </p:txBody>
      </p: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EBC87596-7CBF-4190-B544-122577E362ED}"/>
              </a:ext>
            </a:extLst>
          </p:cNvPr>
          <p:cNvSpPr txBox="1"/>
          <p:nvPr/>
        </p:nvSpPr>
        <p:spPr>
          <a:xfrm>
            <a:off x="5394948" y="4399550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かだい。</a:t>
            </a:r>
          </a:p>
        </p:txBody>
      </p:sp>
      <p:sp>
        <p:nvSpPr>
          <p:cNvPr id="41" name="フリーフォーム: 図形 40">
            <a:extLst>
              <a:ext uri="{FF2B5EF4-FFF2-40B4-BE49-F238E27FC236}">
                <a16:creationId xmlns:a16="http://schemas.microsoft.com/office/drawing/2014/main" id="{505FEFC4-462B-414D-B2BC-D5488D0DD5BB}"/>
              </a:ext>
            </a:extLst>
          </p:cNvPr>
          <p:cNvSpPr/>
          <p:nvPr/>
        </p:nvSpPr>
        <p:spPr>
          <a:xfrm rot="10800000">
            <a:off x="2368996" y="1067403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4682B4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46412F01-6F38-483F-90B5-3A0366AFAD88}"/>
              </a:ext>
            </a:extLst>
          </p:cNvPr>
          <p:cNvSpPr txBox="1"/>
          <p:nvPr/>
        </p:nvSpPr>
        <p:spPr>
          <a:xfrm>
            <a:off x="5383524" y="1113748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きっかけ。</a:t>
            </a:r>
          </a:p>
        </p:txBody>
      </p: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045B45A7-22A2-41F2-B7B8-0D8FB77354B3}"/>
              </a:ext>
            </a:extLst>
          </p:cNvPr>
          <p:cNvSpPr txBox="1"/>
          <p:nvPr/>
        </p:nvSpPr>
        <p:spPr>
          <a:xfrm>
            <a:off x="5394948" y="5022880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さいごに。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B736ED3-D2D6-4BCB-8C10-571898B998C8}"/>
              </a:ext>
            </a:extLst>
          </p:cNvPr>
          <p:cNvSpPr txBox="1"/>
          <p:nvPr/>
        </p:nvSpPr>
        <p:spPr>
          <a:xfrm>
            <a:off x="3735100" y="1177679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01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646CB633-CF79-46E3-8996-218CAC4D33E9}"/>
              </a:ext>
            </a:extLst>
          </p:cNvPr>
          <p:cNvSpPr txBox="1"/>
          <p:nvPr/>
        </p:nvSpPr>
        <p:spPr>
          <a:xfrm>
            <a:off x="3735100" y="1817475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02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E18AC37F-74CC-450C-A0D5-770E840B2A42}"/>
              </a:ext>
            </a:extLst>
          </p:cNvPr>
          <p:cNvSpPr txBox="1"/>
          <p:nvPr/>
        </p:nvSpPr>
        <p:spPr>
          <a:xfrm>
            <a:off x="3754749" y="2514769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03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0CEDA8A0-0613-4963-BC78-34D198BE737E}"/>
              </a:ext>
            </a:extLst>
          </p:cNvPr>
          <p:cNvSpPr txBox="1"/>
          <p:nvPr/>
        </p:nvSpPr>
        <p:spPr>
          <a:xfrm>
            <a:off x="3759862" y="3151072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04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7" name="テキスト ボックス 56">
            <a:extLst>
              <a:ext uri="{FF2B5EF4-FFF2-40B4-BE49-F238E27FC236}">
                <a16:creationId xmlns:a16="http://schemas.microsoft.com/office/drawing/2014/main" id="{28165989-1A17-4081-B2B3-DB316568181F}"/>
              </a:ext>
            </a:extLst>
          </p:cNvPr>
          <p:cNvSpPr txBox="1"/>
          <p:nvPr/>
        </p:nvSpPr>
        <p:spPr>
          <a:xfrm>
            <a:off x="3754749" y="3778734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>
                <a:solidFill>
                  <a:schemeClr val="bg1"/>
                </a:solidFill>
                <a:latin typeface="Arial Black" panose="020B0A04020102020204" pitchFamily="34" charset="0"/>
              </a:rPr>
              <a:t>05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693C4ADA-89BF-4571-8E0B-235FFDE3A80F}"/>
              </a:ext>
            </a:extLst>
          </p:cNvPr>
          <p:cNvSpPr txBox="1"/>
          <p:nvPr/>
        </p:nvSpPr>
        <p:spPr>
          <a:xfrm>
            <a:off x="3754749" y="4426127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06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0883F677-45C9-4591-902D-24FDFE0FED2F}"/>
              </a:ext>
            </a:extLst>
          </p:cNvPr>
          <p:cNvSpPr txBox="1"/>
          <p:nvPr/>
        </p:nvSpPr>
        <p:spPr>
          <a:xfrm>
            <a:off x="3773200" y="5141194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07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0916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45A28AB-99ED-40A9-A980-44900621B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53EA8EF-9E85-4E17-9FC0-82EF3FBFBA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243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9291AFB9-A6AC-470D-BE48-3DA5B9C5603A}"/>
              </a:ext>
            </a:extLst>
          </p:cNvPr>
          <p:cNvGrpSpPr/>
          <p:nvPr/>
        </p:nvGrpSpPr>
        <p:grpSpPr>
          <a:xfrm>
            <a:off x="-8296" y="-10368"/>
            <a:ext cx="12192000" cy="6858000"/>
            <a:chOff x="-17360" y="0"/>
            <a:chExt cx="12192000" cy="6858000"/>
          </a:xfrm>
        </p:grpSpPr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0A16B6EC-0B73-4BF7-8081-C28A450A9B23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809EC9AF-E318-46CD-A71F-F8C843E94923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23" name="正方形/長方形 22">
                  <a:extLst>
                    <a:ext uri="{FF2B5EF4-FFF2-40B4-BE49-F238E27FC236}">
                      <a16:creationId xmlns:a16="http://schemas.microsoft.com/office/drawing/2014/main" id="{3338FFE6-3A25-41B0-A659-98D5D6101791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b="1">
                    <a:ln w="22225">
                      <a:solidFill>
                        <a:schemeClr val="accent2"/>
                      </a:solidFill>
                      <a:prstDash val="solid"/>
                    </a:ln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  <p:sp>
              <p:nvSpPr>
                <p:cNvPr id="24" name="正方形/長方形 23">
                  <a:extLst>
                    <a:ext uri="{FF2B5EF4-FFF2-40B4-BE49-F238E27FC236}">
                      <a16:creationId xmlns:a16="http://schemas.microsoft.com/office/drawing/2014/main" id="{0FD4756D-D05F-4145-AA2F-6C2E34FA9506}"/>
                    </a:ext>
                  </a:extLst>
                </p:cNvPr>
                <p:cNvSpPr/>
                <p:nvPr/>
              </p:nvSpPr>
              <p:spPr>
                <a:xfrm>
                  <a:off x="146034" y="184010"/>
                  <a:ext cx="11794435" cy="613575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b="1" dirty="0">
                    <a:ln w="22225">
                      <a:solidFill>
                        <a:schemeClr val="accent2"/>
                      </a:solidFill>
                      <a:prstDash val="solid"/>
                    </a:ln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B25EBE49-BF4E-43F6-8C2D-AB350E17EC50}"/>
                  </a:ext>
                </a:extLst>
              </p:cNvPr>
              <p:cNvSpPr/>
              <p:nvPr/>
            </p:nvSpPr>
            <p:spPr>
              <a:xfrm>
                <a:off x="193647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b="1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</a:endParaRPr>
              </a:p>
            </p:txBody>
          </p:sp>
        </p:grpSp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64675A31-6B6B-46EB-95AB-B9D34A834263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12" name="図 11" descr="アイコン&#10;&#10;自動的に生成された説明">
                <a:extLst>
                  <a:ext uri="{FF2B5EF4-FFF2-40B4-BE49-F238E27FC236}">
                    <a16:creationId xmlns:a16="http://schemas.microsoft.com/office/drawing/2014/main" id="{A1FD92E2-23C6-4EB3-ACF3-C9DFAC43D1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13" name="グループ化 12">
                <a:extLst>
                  <a:ext uri="{FF2B5EF4-FFF2-40B4-BE49-F238E27FC236}">
                    <a16:creationId xmlns:a16="http://schemas.microsoft.com/office/drawing/2014/main" id="{B0095545-0E0B-4867-AEE7-F623F7C6725B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19" name="正方形/長方形 18">
                  <a:extLst>
                    <a:ext uri="{FF2B5EF4-FFF2-40B4-BE49-F238E27FC236}">
                      <a16:creationId xmlns:a16="http://schemas.microsoft.com/office/drawing/2014/main" id="{11488AD2-A12F-4A4A-B992-876A605A3331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b="1">
                    <a:ln w="22225">
                      <a:solidFill>
                        <a:schemeClr val="accent2"/>
                      </a:solidFill>
                      <a:prstDash val="solid"/>
                    </a:ln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  <p:sp>
              <p:nvSpPr>
                <p:cNvPr id="20" name="正方形/長方形 19">
                  <a:extLst>
                    <a:ext uri="{FF2B5EF4-FFF2-40B4-BE49-F238E27FC236}">
                      <a16:creationId xmlns:a16="http://schemas.microsoft.com/office/drawing/2014/main" id="{8750B131-5E73-42A8-BCF7-311D91F97331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b="1">
                    <a:ln w="22225">
                      <a:solidFill>
                        <a:schemeClr val="accent2"/>
                      </a:solidFill>
                      <a:prstDash val="solid"/>
                    </a:ln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14" name="グループ化 13">
                <a:extLst>
                  <a:ext uri="{FF2B5EF4-FFF2-40B4-BE49-F238E27FC236}">
                    <a16:creationId xmlns:a16="http://schemas.microsoft.com/office/drawing/2014/main" id="{A8342D1F-EF90-4325-A17E-98B4E02D9352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17" name="二等辺三角形 16">
                  <a:extLst>
                    <a:ext uri="{FF2B5EF4-FFF2-40B4-BE49-F238E27FC236}">
                      <a16:creationId xmlns:a16="http://schemas.microsoft.com/office/drawing/2014/main" id="{C6492F7A-9714-4529-AE2D-4251A8F02272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b="1">
                    <a:ln w="22225">
                      <a:solidFill>
                        <a:schemeClr val="accent2"/>
                      </a:solidFill>
                      <a:prstDash val="solid"/>
                    </a:ln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  <p:cxnSp>
              <p:nvCxnSpPr>
                <p:cNvPr id="18" name="直線コネクタ 17">
                  <a:extLst>
                    <a:ext uri="{FF2B5EF4-FFF2-40B4-BE49-F238E27FC236}">
                      <a16:creationId xmlns:a16="http://schemas.microsoft.com/office/drawing/2014/main" id="{F49547FF-89BB-45E5-A35C-245E3AEA4A3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" name="正方形/長方形 14">
                <a:extLst>
                  <a:ext uri="{FF2B5EF4-FFF2-40B4-BE49-F238E27FC236}">
                    <a16:creationId xmlns:a16="http://schemas.microsoft.com/office/drawing/2014/main" id="{4651B684-C0D4-4C74-8F2C-1426909BDC99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b="1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</a:endParaRPr>
              </a:p>
            </p:txBody>
          </p:sp>
          <p:pic>
            <p:nvPicPr>
              <p:cNvPr id="16" name="図 15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8202CBA7-F482-4A52-B8B4-55A38F6C69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D849B43C-C483-4D35-BE3D-84A580FFEDA0}"/>
                </a:ext>
              </a:extLst>
            </p:cNvPr>
            <p:cNvSpPr/>
            <p:nvPr/>
          </p:nvSpPr>
          <p:spPr>
            <a:xfrm>
              <a:off x="163499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11" name="楕円 10">
              <a:extLst>
                <a:ext uri="{FF2B5EF4-FFF2-40B4-BE49-F238E27FC236}">
                  <a16:creationId xmlns:a16="http://schemas.microsoft.com/office/drawing/2014/main" id="{5CD6C61A-F49B-45DB-884F-D9992C309F22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</p:grp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9BB00ACF-12C5-4254-89F3-E131B97878AA}"/>
              </a:ext>
            </a:extLst>
          </p:cNvPr>
          <p:cNvSpPr txBox="1"/>
          <p:nvPr/>
        </p:nvSpPr>
        <p:spPr>
          <a:xfrm>
            <a:off x="3702894" y="260010"/>
            <a:ext cx="46988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800" b="1" dirty="0">
                <a:ln w="28575">
                  <a:solidFill>
                    <a:schemeClr val="bg1"/>
                  </a:solidFill>
                  <a:prstDash val="solid"/>
                </a:ln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テーマ設定</a:t>
            </a:r>
            <a:endParaRPr kumimoji="1" lang="en-US" altLang="ja-JP" sz="4800" b="1" dirty="0">
              <a:ln w="28575">
                <a:solidFill>
                  <a:schemeClr val="bg1"/>
                </a:solidFill>
                <a:prstDash val="solid"/>
              </a:ln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BEC1814A-E72B-40C8-AC0B-E49A866B64D8}"/>
              </a:ext>
            </a:extLst>
          </p:cNvPr>
          <p:cNvGrpSpPr/>
          <p:nvPr/>
        </p:nvGrpSpPr>
        <p:grpSpPr>
          <a:xfrm>
            <a:off x="3604389" y="2593775"/>
            <a:ext cx="4979482" cy="1201003"/>
            <a:chOff x="3983196" y="3933326"/>
            <a:chExt cx="4979482" cy="1201003"/>
          </a:xfrm>
        </p:grpSpPr>
        <p:sp>
          <p:nvSpPr>
            <p:cNvPr id="29" name="四角形: 角を丸くする 28">
              <a:extLst>
                <a:ext uri="{FF2B5EF4-FFF2-40B4-BE49-F238E27FC236}">
                  <a16:creationId xmlns:a16="http://schemas.microsoft.com/office/drawing/2014/main" id="{32190609-6490-46A3-BF4F-61A5361D026A}"/>
                </a:ext>
              </a:extLst>
            </p:cNvPr>
            <p:cNvSpPr/>
            <p:nvPr/>
          </p:nvSpPr>
          <p:spPr>
            <a:xfrm>
              <a:off x="3983196" y="3933326"/>
              <a:ext cx="4979482" cy="1201003"/>
            </a:xfrm>
            <a:prstGeom prst="roundRect">
              <a:avLst/>
            </a:prstGeom>
            <a:solidFill>
              <a:schemeClr val="bg1"/>
            </a:solidFill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CCDC194C-6C46-433E-A58D-B25A12AFDE61}"/>
                </a:ext>
              </a:extLst>
            </p:cNvPr>
            <p:cNvSpPr txBox="1"/>
            <p:nvPr/>
          </p:nvSpPr>
          <p:spPr>
            <a:xfrm>
              <a:off x="4294630" y="4157832"/>
              <a:ext cx="437331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4000" dirty="0"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オンライン研修時代</a:t>
              </a:r>
            </a:p>
          </p:txBody>
        </p:sp>
      </p:grp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9376E301-A679-439A-9F45-ACD1A78F3D1F}"/>
              </a:ext>
            </a:extLst>
          </p:cNvPr>
          <p:cNvGrpSpPr/>
          <p:nvPr/>
        </p:nvGrpSpPr>
        <p:grpSpPr>
          <a:xfrm>
            <a:off x="4060872" y="1694668"/>
            <a:ext cx="4200220" cy="4200220"/>
            <a:chOff x="4083612" y="2711781"/>
            <a:chExt cx="4115098" cy="4115098"/>
          </a:xfrm>
        </p:grpSpPr>
        <p:pic>
          <p:nvPicPr>
            <p:cNvPr id="27" name="図 26" descr="図形&#10;&#10;低い精度で自動的に生成された説明">
              <a:extLst>
                <a:ext uri="{FF2B5EF4-FFF2-40B4-BE49-F238E27FC236}">
                  <a16:creationId xmlns:a16="http://schemas.microsoft.com/office/drawing/2014/main" id="{5E1E401B-CB4F-4F26-890B-6D2938427E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83612" y="2711781"/>
              <a:ext cx="4115098" cy="4115098"/>
            </a:xfrm>
            <a:prstGeom prst="rect">
              <a:avLst/>
            </a:prstGeom>
          </p:spPr>
        </p:pic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4B08057B-B0F9-4CB8-AEED-20123D5635E8}"/>
                </a:ext>
              </a:extLst>
            </p:cNvPr>
            <p:cNvSpPr txBox="1"/>
            <p:nvPr/>
          </p:nvSpPr>
          <p:spPr>
            <a:xfrm>
              <a:off x="4903565" y="2788289"/>
              <a:ext cx="723694" cy="2067374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kumimoji="1" lang="ja-JP" altLang="en-US" sz="3600" kern="500" spc="-3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HGS行書体" panose="03000600000000000000" pitchFamily="66" charset="-128"/>
                  <a:ea typeface="HGS行書体" panose="03000600000000000000" pitchFamily="66" charset="-128"/>
                </a:rPr>
                <a:t>コロナ</a:t>
              </a:r>
              <a:r>
                <a:rPr kumimoji="1" lang="ja-JP" altLang="en-US" sz="3600" spc="-3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HGS行書体" panose="03000600000000000000" pitchFamily="66" charset="-128"/>
                  <a:ea typeface="HGS行書体" panose="03000600000000000000" pitchFamily="66" charset="-128"/>
                </a:rPr>
                <a:t>禍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7650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33829FA2-5AFA-4D6A-9FF2-029B7D8F2CD7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17360" y="0"/>
            <a:chExt cx="12192000" cy="6858000"/>
          </a:xfrm>
        </p:grpSpPr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23D48C01-3AD3-49E0-8E16-9D9C278DE2E2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113CFFA8-C0E3-4630-AB76-56532C7D6DD1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23" name="正方形/長方形 22">
                  <a:extLst>
                    <a:ext uri="{FF2B5EF4-FFF2-40B4-BE49-F238E27FC236}">
                      <a16:creationId xmlns:a16="http://schemas.microsoft.com/office/drawing/2014/main" id="{854FE46B-A641-48BE-9D91-684736F15199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b="1">
                    <a:ln w="22225">
                      <a:solidFill>
                        <a:schemeClr val="accent2"/>
                      </a:solidFill>
                      <a:prstDash val="solid"/>
                    </a:ln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  <p:sp>
              <p:nvSpPr>
                <p:cNvPr id="24" name="正方形/長方形 23">
                  <a:extLst>
                    <a:ext uri="{FF2B5EF4-FFF2-40B4-BE49-F238E27FC236}">
                      <a16:creationId xmlns:a16="http://schemas.microsoft.com/office/drawing/2014/main" id="{D1120AB6-4625-4F0E-9A23-B61EDABC11F9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b="1" dirty="0">
                    <a:ln w="22225">
                      <a:solidFill>
                        <a:schemeClr val="accent2"/>
                      </a:solidFill>
                      <a:prstDash val="solid"/>
                    </a:ln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60B1C668-1A27-48F2-8BC4-889FDC125CEA}"/>
                  </a:ext>
                </a:extLst>
              </p:cNvPr>
              <p:cNvSpPr/>
              <p:nvPr/>
            </p:nvSpPr>
            <p:spPr>
              <a:xfrm>
                <a:off x="233403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b="1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</a:endParaRPr>
              </a:p>
            </p:txBody>
          </p:sp>
        </p:grpSp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D0A77364-6CCB-4070-83B2-74F5A2F8672B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12" name="図 11" descr="アイコン&#10;&#10;自動的に生成された説明">
                <a:extLst>
                  <a:ext uri="{FF2B5EF4-FFF2-40B4-BE49-F238E27FC236}">
                    <a16:creationId xmlns:a16="http://schemas.microsoft.com/office/drawing/2014/main" id="{8B37956E-7A54-4431-A268-05301729A0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13" name="グループ化 12">
                <a:extLst>
                  <a:ext uri="{FF2B5EF4-FFF2-40B4-BE49-F238E27FC236}">
                    <a16:creationId xmlns:a16="http://schemas.microsoft.com/office/drawing/2014/main" id="{BAA9A64A-510D-4088-97F6-F7FA384A3579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19" name="正方形/長方形 18">
                  <a:extLst>
                    <a:ext uri="{FF2B5EF4-FFF2-40B4-BE49-F238E27FC236}">
                      <a16:creationId xmlns:a16="http://schemas.microsoft.com/office/drawing/2014/main" id="{C577E965-BFC5-41B0-8004-3016EACED619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b="1">
                    <a:ln w="22225">
                      <a:solidFill>
                        <a:schemeClr val="accent2"/>
                      </a:solidFill>
                      <a:prstDash val="solid"/>
                    </a:ln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  <p:sp>
              <p:nvSpPr>
                <p:cNvPr id="20" name="正方形/長方形 19">
                  <a:extLst>
                    <a:ext uri="{FF2B5EF4-FFF2-40B4-BE49-F238E27FC236}">
                      <a16:creationId xmlns:a16="http://schemas.microsoft.com/office/drawing/2014/main" id="{D9BDC007-ADC5-4728-BD74-C58E15F68201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b="1">
                    <a:ln w="22225">
                      <a:solidFill>
                        <a:schemeClr val="accent2"/>
                      </a:solidFill>
                      <a:prstDash val="solid"/>
                    </a:ln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14" name="グループ化 13">
                <a:extLst>
                  <a:ext uri="{FF2B5EF4-FFF2-40B4-BE49-F238E27FC236}">
                    <a16:creationId xmlns:a16="http://schemas.microsoft.com/office/drawing/2014/main" id="{1FD96485-5CF8-41EB-91E1-C9F52D496290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17" name="二等辺三角形 16">
                  <a:extLst>
                    <a:ext uri="{FF2B5EF4-FFF2-40B4-BE49-F238E27FC236}">
                      <a16:creationId xmlns:a16="http://schemas.microsoft.com/office/drawing/2014/main" id="{011F7266-E95D-41A9-A56E-9F3A8593F7CE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b="1">
                    <a:ln w="22225">
                      <a:solidFill>
                        <a:schemeClr val="accent2"/>
                      </a:solidFill>
                      <a:prstDash val="solid"/>
                    </a:ln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  <p:cxnSp>
              <p:nvCxnSpPr>
                <p:cNvPr id="18" name="直線コネクタ 17">
                  <a:extLst>
                    <a:ext uri="{FF2B5EF4-FFF2-40B4-BE49-F238E27FC236}">
                      <a16:creationId xmlns:a16="http://schemas.microsoft.com/office/drawing/2014/main" id="{6536288B-ADF5-4A89-A46D-04EF047355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" name="正方形/長方形 14">
                <a:extLst>
                  <a:ext uri="{FF2B5EF4-FFF2-40B4-BE49-F238E27FC236}">
                    <a16:creationId xmlns:a16="http://schemas.microsoft.com/office/drawing/2014/main" id="{DF3BDE21-AD25-40DB-861D-43B64F682A24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b="1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</a:endParaRPr>
              </a:p>
            </p:txBody>
          </p:sp>
          <p:pic>
            <p:nvPicPr>
              <p:cNvPr id="16" name="図 15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4C1D71AD-A4FB-4B7A-ADED-1FF548FC1E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921DEBC6-3C1C-4108-B10C-71173318B0A2}"/>
                </a:ext>
              </a:extLst>
            </p:cNvPr>
            <p:cNvSpPr/>
            <p:nvPr/>
          </p:nvSpPr>
          <p:spPr>
            <a:xfrm>
              <a:off x="191899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11" name="楕円 10">
              <a:extLst>
                <a:ext uri="{FF2B5EF4-FFF2-40B4-BE49-F238E27FC236}">
                  <a16:creationId xmlns:a16="http://schemas.microsoft.com/office/drawing/2014/main" id="{1A48797A-DC5F-4743-A894-F49E2022E0A3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81D7000C-89A9-4142-934A-D6EBC7611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6798" y="416369"/>
            <a:ext cx="6400800" cy="1292983"/>
          </a:xfrm>
        </p:spPr>
        <p:txBody>
          <a:bodyPr>
            <a:normAutofit/>
          </a:bodyPr>
          <a:lstStyle/>
          <a:p>
            <a:r>
              <a:rPr kumimoji="1" lang="ja-JP" altLang="en-US" sz="5400" b="1" spc="0" dirty="0">
                <a:ln w="222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受講生の意見。</a:t>
            </a:r>
          </a:p>
        </p:txBody>
      </p:sp>
      <p:pic>
        <p:nvPicPr>
          <p:cNvPr id="5" name="グラフィックス 4" descr="男性のプロフィール 単色塗りつぶし">
            <a:extLst>
              <a:ext uri="{FF2B5EF4-FFF2-40B4-BE49-F238E27FC236}">
                <a16:creationId xmlns:a16="http://schemas.microsoft.com/office/drawing/2014/main" id="{9B99DAAA-C657-4E85-BC3A-671B2DF343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66223" y="4075538"/>
            <a:ext cx="1753984" cy="1753984"/>
          </a:xfrm>
          <a:prstGeom prst="rect">
            <a:avLst/>
          </a:prstGeom>
        </p:spPr>
      </p:pic>
      <p:pic>
        <p:nvPicPr>
          <p:cNvPr id="7" name="グラフィックス 6" descr="女子生徒 単色塗りつぶし">
            <a:extLst>
              <a:ext uri="{FF2B5EF4-FFF2-40B4-BE49-F238E27FC236}">
                <a16:creationId xmlns:a16="http://schemas.microsoft.com/office/drawing/2014/main" id="{CE0DC1C5-B0FA-4771-AA0C-EF85BBCE29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50763" y="1707617"/>
            <a:ext cx="2136827" cy="2136827"/>
          </a:xfrm>
          <a:prstGeom prst="rect">
            <a:avLst/>
          </a:prstGeom>
        </p:spPr>
      </p:pic>
      <p:sp>
        <p:nvSpPr>
          <p:cNvPr id="27" name="吹き出し: 角を丸めた四角形 26">
            <a:extLst>
              <a:ext uri="{FF2B5EF4-FFF2-40B4-BE49-F238E27FC236}">
                <a16:creationId xmlns:a16="http://schemas.microsoft.com/office/drawing/2014/main" id="{4B231A04-513A-4FB4-B66B-6C7FCA4C9573}"/>
              </a:ext>
            </a:extLst>
          </p:cNvPr>
          <p:cNvSpPr/>
          <p:nvPr/>
        </p:nvSpPr>
        <p:spPr>
          <a:xfrm rot="10800000">
            <a:off x="2828746" y="4277949"/>
            <a:ext cx="7023141" cy="1292983"/>
          </a:xfrm>
          <a:prstGeom prst="wedgeRoundRectCallout">
            <a:avLst>
              <a:gd name="adj1" fmla="val -53136"/>
              <a:gd name="adj2" fmla="val -21139"/>
              <a:gd name="adj3" fmla="val 16667"/>
            </a:avLst>
          </a:prstGeom>
          <a:solidFill>
            <a:schemeClr val="bg1"/>
          </a:solidFill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コンテンツ プレースホルダー 2">
            <a:extLst>
              <a:ext uri="{FF2B5EF4-FFF2-40B4-BE49-F238E27FC236}">
                <a16:creationId xmlns:a16="http://schemas.microsoft.com/office/drawing/2014/main" id="{A97C9A17-4EB6-4007-BF95-D60039BBA091}"/>
              </a:ext>
            </a:extLst>
          </p:cNvPr>
          <p:cNvSpPr txBox="1">
            <a:spLocks/>
          </p:cNvSpPr>
          <p:nvPr/>
        </p:nvSpPr>
        <p:spPr>
          <a:xfrm>
            <a:off x="3379115" y="4572696"/>
            <a:ext cx="5727776" cy="649763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24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22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8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6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400" kern="1200" spc="14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ja-JP" altLang="en-US" sz="32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毎回料理を決めるのが大変。</a:t>
            </a:r>
            <a:endParaRPr kumimoji="1" lang="en-US" altLang="ja-JP" sz="3200" dirty="0"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</p:txBody>
      </p:sp>
      <p:sp>
        <p:nvSpPr>
          <p:cNvPr id="47" name="吹き出し: 角を丸めた四角形 46">
            <a:extLst>
              <a:ext uri="{FF2B5EF4-FFF2-40B4-BE49-F238E27FC236}">
                <a16:creationId xmlns:a16="http://schemas.microsoft.com/office/drawing/2014/main" id="{FB37D2C5-FA7F-4505-8ACF-AC4C54E56150}"/>
              </a:ext>
            </a:extLst>
          </p:cNvPr>
          <p:cNvSpPr/>
          <p:nvPr/>
        </p:nvSpPr>
        <p:spPr>
          <a:xfrm>
            <a:off x="2341504" y="2082312"/>
            <a:ext cx="7753456" cy="1479836"/>
          </a:xfrm>
          <a:prstGeom prst="wedgeRoundRectCallout">
            <a:avLst>
              <a:gd name="adj1" fmla="val -52986"/>
              <a:gd name="adj2" fmla="val 22079"/>
              <a:gd name="adj3" fmla="val 16667"/>
            </a:avLst>
          </a:prstGeom>
          <a:solidFill>
            <a:schemeClr val="bg1"/>
          </a:solidFill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BD07718-95E9-44BF-9B2C-763FDFF79E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76262" y="2285559"/>
            <a:ext cx="7351336" cy="951769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sz="2800" spc="-15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社会人になって一人暮らしを始めて自炊が増えたけど、料理のレパートリーが尽きた。</a:t>
            </a:r>
            <a:endParaRPr kumimoji="1" lang="en-US" altLang="ja-JP" sz="2800" spc="-150" dirty="0"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1538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72085924-BE7A-41D3-B05A-38D3C8F65EBD}"/>
              </a:ext>
            </a:extLst>
          </p:cNvPr>
          <p:cNvGrpSpPr/>
          <p:nvPr/>
        </p:nvGrpSpPr>
        <p:grpSpPr>
          <a:xfrm>
            <a:off x="0" y="-26280"/>
            <a:ext cx="12192000" cy="6858000"/>
            <a:chOff x="-17360" y="0"/>
            <a:chExt cx="12192000" cy="6858000"/>
          </a:xfrm>
        </p:grpSpPr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3B13715D-CF3A-4473-AF23-AED7A5ED9D18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14ED33B1-A939-4BAC-9E5E-339435E1E331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24" name="正方形/長方形 23">
                  <a:extLst>
                    <a:ext uri="{FF2B5EF4-FFF2-40B4-BE49-F238E27FC236}">
                      <a16:creationId xmlns:a16="http://schemas.microsoft.com/office/drawing/2014/main" id="{FCD5CD7F-C19B-4A46-8A26-FDE3BD2A0472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b="1">
                    <a:ln w="22225">
                      <a:solidFill>
                        <a:schemeClr val="accent2"/>
                      </a:solidFill>
                      <a:prstDash val="solid"/>
                    </a:ln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  <p:sp>
              <p:nvSpPr>
                <p:cNvPr id="25" name="正方形/長方形 24">
                  <a:extLst>
                    <a:ext uri="{FF2B5EF4-FFF2-40B4-BE49-F238E27FC236}">
                      <a16:creationId xmlns:a16="http://schemas.microsoft.com/office/drawing/2014/main" id="{299CA375-852E-4FED-AC4D-03DBC035B3EB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b="1">
                    <a:ln w="22225">
                      <a:solidFill>
                        <a:schemeClr val="accent2"/>
                      </a:solidFill>
                      <a:prstDash val="solid"/>
                    </a:ln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sp>
            <p:nvSpPr>
              <p:cNvPr id="23" name="正方形/長方形 22">
                <a:extLst>
                  <a:ext uri="{FF2B5EF4-FFF2-40B4-BE49-F238E27FC236}">
                    <a16:creationId xmlns:a16="http://schemas.microsoft.com/office/drawing/2014/main" id="{0E9B0747-7E16-4DA2-A524-313C0E073DB0}"/>
                  </a:ext>
                </a:extLst>
              </p:cNvPr>
              <p:cNvSpPr/>
              <p:nvPr/>
            </p:nvSpPr>
            <p:spPr>
              <a:xfrm>
                <a:off x="233403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b="1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</a:endParaRPr>
              </a:p>
            </p:txBody>
          </p:sp>
        </p:grpSp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4FA3E724-8071-4591-84D3-62FE56D352D2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13" name="図 12" descr="アイコン&#10;&#10;自動的に生成された説明">
                <a:extLst>
                  <a:ext uri="{FF2B5EF4-FFF2-40B4-BE49-F238E27FC236}">
                    <a16:creationId xmlns:a16="http://schemas.microsoft.com/office/drawing/2014/main" id="{ECEF1C02-1629-4278-8F41-87F863428B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14" name="グループ化 13">
                <a:extLst>
                  <a:ext uri="{FF2B5EF4-FFF2-40B4-BE49-F238E27FC236}">
                    <a16:creationId xmlns:a16="http://schemas.microsoft.com/office/drawing/2014/main" id="{A88E7407-35E7-4106-9DD3-3805C2C0324A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20" name="正方形/長方形 19">
                  <a:extLst>
                    <a:ext uri="{FF2B5EF4-FFF2-40B4-BE49-F238E27FC236}">
                      <a16:creationId xmlns:a16="http://schemas.microsoft.com/office/drawing/2014/main" id="{8FB50E03-AC01-445F-9799-A256450098F9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b="1">
                    <a:ln w="22225">
                      <a:solidFill>
                        <a:schemeClr val="accent2"/>
                      </a:solidFill>
                      <a:prstDash val="solid"/>
                    </a:ln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  <p:sp>
              <p:nvSpPr>
                <p:cNvPr id="21" name="正方形/長方形 20">
                  <a:extLst>
                    <a:ext uri="{FF2B5EF4-FFF2-40B4-BE49-F238E27FC236}">
                      <a16:creationId xmlns:a16="http://schemas.microsoft.com/office/drawing/2014/main" id="{1E9B02EF-9AE0-40D6-A1DA-329EF8A4AB9B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b="1">
                    <a:ln w="22225">
                      <a:solidFill>
                        <a:schemeClr val="accent2"/>
                      </a:solidFill>
                      <a:prstDash val="solid"/>
                    </a:ln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15" name="グループ化 14">
                <a:extLst>
                  <a:ext uri="{FF2B5EF4-FFF2-40B4-BE49-F238E27FC236}">
                    <a16:creationId xmlns:a16="http://schemas.microsoft.com/office/drawing/2014/main" id="{DCAA23FF-0ACC-4E6D-B0C1-2CC0C09CEE3E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18" name="二等辺三角形 17">
                  <a:extLst>
                    <a:ext uri="{FF2B5EF4-FFF2-40B4-BE49-F238E27FC236}">
                      <a16:creationId xmlns:a16="http://schemas.microsoft.com/office/drawing/2014/main" id="{736B3DF9-FF6A-4BD6-99CE-59365363CF7E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b="1">
                    <a:ln w="22225">
                      <a:solidFill>
                        <a:schemeClr val="accent2"/>
                      </a:solidFill>
                      <a:prstDash val="solid"/>
                    </a:ln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  <p:cxnSp>
              <p:nvCxnSpPr>
                <p:cNvPr id="19" name="直線コネクタ 18">
                  <a:extLst>
                    <a:ext uri="{FF2B5EF4-FFF2-40B4-BE49-F238E27FC236}">
                      <a16:creationId xmlns:a16="http://schemas.microsoft.com/office/drawing/2014/main" id="{CA7B4195-29CE-4B8A-B08A-F4E286826A5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6" name="正方形/長方形 15">
                <a:extLst>
                  <a:ext uri="{FF2B5EF4-FFF2-40B4-BE49-F238E27FC236}">
                    <a16:creationId xmlns:a16="http://schemas.microsoft.com/office/drawing/2014/main" id="{105B2874-9DF2-4F57-B6EF-939244919C12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b="1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</a:endParaRPr>
              </a:p>
            </p:txBody>
          </p:sp>
          <p:pic>
            <p:nvPicPr>
              <p:cNvPr id="17" name="図 16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B4F169FD-E0AB-4377-9E25-057B3D4970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D0379002-8216-4E90-8A9D-ABFA5D986E85}"/>
                </a:ext>
              </a:extLst>
            </p:cNvPr>
            <p:cNvSpPr/>
            <p:nvPr/>
          </p:nvSpPr>
          <p:spPr>
            <a:xfrm>
              <a:off x="16429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12" name="楕円 11">
              <a:extLst>
                <a:ext uri="{FF2B5EF4-FFF2-40B4-BE49-F238E27FC236}">
                  <a16:creationId xmlns:a16="http://schemas.microsoft.com/office/drawing/2014/main" id="{E3350361-55BC-4435-A63B-452674FB597E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</p:grp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96DB0946-2BB0-4A39-9046-C5F835BB43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955" r="17427"/>
          <a:stretch/>
        </p:blipFill>
        <p:spPr>
          <a:xfrm>
            <a:off x="2431102" y="1282139"/>
            <a:ext cx="7536043" cy="4376205"/>
          </a:xfr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0184D03-BCF6-4D58-99A4-D1A35128F32E}"/>
              </a:ext>
            </a:extLst>
          </p:cNvPr>
          <p:cNvSpPr txBox="1"/>
          <p:nvPr/>
        </p:nvSpPr>
        <p:spPr>
          <a:xfrm>
            <a:off x="2905939" y="5717440"/>
            <a:ext cx="644366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200" dirty="0"/>
              <a:t>引用元：</a:t>
            </a:r>
            <a:r>
              <a:rPr lang="en-US" altLang="ja-JP" sz="1200" dirty="0">
                <a:hlinkClick r:id="rId5"/>
              </a:rPr>
              <a:t>https://www.maff.go.jp/j/syokuiku/ishiki/r03/zuhyou/z9-1.html</a:t>
            </a:r>
            <a:r>
              <a:rPr lang="en-US" altLang="ja-JP" sz="1200" dirty="0"/>
              <a:t>  (</a:t>
            </a:r>
            <a:r>
              <a:rPr lang="ja-JP" altLang="en-US" sz="1200" dirty="0"/>
              <a:t>農林水産省）</a:t>
            </a:r>
          </a:p>
        </p:txBody>
      </p:sp>
      <p:sp>
        <p:nvSpPr>
          <p:cNvPr id="3" name="楕円 2">
            <a:extLst>
              <a:ext uri="{FF2B5EF4-FFF2-40B4-BE49-F238E27FC236}">
                <a16:creationId xmlns:a16="http://schemas.microsoft.com/office/drawing/2014/main" id="{6DE8166B-1864-4765-9ED1-F37D39D75A01}"/>
              </a:ext>
            </a:extLst>
          </p:cNvPr>
          <p:cNvSpPr/>
          <p:nvPr/>
        </p:nvSpPr>
        <p:spPr>
          <a:xfrm>
            <a:off x="3939479" y="2486066"/>
            <a:ext cx="2982022" cy="3369873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タイトル 1">
            <a:extLst>
              <a:ext uri="{FF2B5EF4-FFF2-40B4-BE49-F238E27FC236}">
                <a16:creationId xmlns:a16="http://schemas.microsoft.com/office/drawing/2014/main" id="{D93E1E50-A6F0-4A2F-8385-17346D033D29}"/>
              </a:ext>
            </a:extLst>
          </p:cNvPr>
          <p:cNvSpPr txBox="1">
            <a:spLocks/>
          </p:cNvSpPr>
          <p:nvPr/>
        </p:nvSpPr>
        <p:spPr>
          <a:xfrm>
            <a:off x="2302245" y="139430"/>
            <a:ext cx="8030153" cy="1292983"/>
          </a:xfrm>
          <a:prstGeom prst="rect">
            <a:avLst/>
          </a:prstGeom>
        </p:spPr>
        <p:txBody>
          <a:bodyPr lIns="109728" tIns="109728" rIns="109728" bIns="9144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 spc="14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ja-JP" altLang="en-US" sz="5400" b="1" spc="0" dirty="0">
                <a:ln w="222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コロナによって生まれた変化。</a:t>
            </a:r>
          </a:p>
        </p:txBody>
      </p:sp>
    </p:spTree>
    <p:extLst>
      <p:ext uri="{BB962C8B-B14F-4D97-AF65-F5344CB8AC3E}">
        <p14:creationId xmlns:p14="http://schemas.microsoft.com/office/powerpoint/2010/main" val="3817011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80547F9F-61DB-487F-9308-7B1522691D95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17360" y="0"/>
            <a:chExt cx="12192000" cy="6858000"/>
          </a:xfrm>
        </p:grpSpPr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5B89256F-D6E3-4982-9F91-EA0FDA44CEA5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43110514-D4D7-4163-9E16-7DE0BCD750B9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24" name="正方形/長方形 23">
                  <a:extLst>
                    <a:ext uri="{FF2B5EF4-FFF2-40B4-BE49-F238E27FC236}">
                      <a16:creationId xmlns:a16="http://schemas.microsoft.com/office/drawing/2014/main" id="{068EB789-0E0C-4185-89B6-5152676EB665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5" name="正方形/長方形 24">
                  <a:extLst>
                    <a:ext uri="{FF2B5EF4-FFF2-40B4-BE49-F238E27FC236}">
                      <a16:creationId xmlns:a16="http://schemas.microsoft.com/office/drawing/2014/main" id="{5DF55D1E-03E1-43D0-805E-DC066C6F2221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3" name="正方形/長方形 22">
                <a:extLst>
                  <a:ext uri="{FF2B5EF4-FFF2-40B4-BE49-F238E27FC236}">
                    <a16:creationId xmlns:a16="http://schemas.microsoft.com/office/drawing/2014/main" id="{325F9E46-2A4F-4D59-B39E-209BF177480E}"/>
                  </a:ext>
                </a:extLst>
              </p:cNvPr>
              <p:cNvSpPr/>
              <p:nvPr/>
            </p:nvSpPr>
            <p:spPr>
              <a:xfrm>
                <a:off x="233403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B6078F7C-3300-4A6B-9791-F0986F8B56F9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13" name="図 12" descr="アイコン&#10;&#10;自動的に生成された説明">
                <a:extLst>
                  <a:ext uri="{FF2B5EF4-FFF2-40B4-BE49-F238E27FC236}">
                    <a16:creationId xmlns:a16="http://schemas.microsoft.com/office/drawing/2014/main" id="{E5E3185F-D3AD-4789-95E3-CDDD8642BD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14" name="グループ化 13">
                <a:extLst>
                  <a:ext uri="{FF2B5EF4-FFF2-40B4-BE49-F238E27FC236}">
                    <a16:creationId xmlns:a16="http://schemas.microsoft.com/office/drawing/2014/main" id="{DF307F89-FA18-4C6C-BD00-F57ADE1DC327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20" name="正方形/長方形 19">
                  <a:extLst>
                    <a:ext uri="{FF2B5EF4-FFF2-40B4-BE49-F238E27FC236}">
                      <a16:creationId xmlns:a16="http://schemas.microsoft.com/office/drawing/2014/main" id="{76369FC1-6709-4379-98D7-1F111705A58E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1" name="正方形/長方形 20">
                  <a:extLst>
                    <a:ext uri="{FF2B5EF4-FFF2-40B4-BE49-F238E27FC236}">
                      <a16:creationId xmlns:a16="http://schemas.microsoft.com/office/drawing/2014/main" id="{D6C17F0C-7B3E-46B2-B969-3E1B8D0F3E07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15" name="グループ化 14">
                <a:extLst>
                  <a:ext uri="{FF2B5EF4-FFF2-40B4-BE49-F238E27FC236}">
                    <a16:creationId xmlns:a16="http://schemas.microsoft.com/office/drawing/2014/main" id="{85CF125B-E88E-4E88-AD50-CA2E787CE93B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18" name="二等辺三角形 17">
                  <a:extLst>
                    <a:ext uri="{FF2B5EF4-FFF2-40B4-BE49-F238E27FC236}">
                      <a16:creationId xmlns:a16="http://schemas.microsoft.com/office/drawing/2014/main" id="{57A91945-7CD5-4141-923D-30B62ED1D1D5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19" name="直線コネクタ 18">
                  <a:extLst>
                    <a:ext uri="{FF2B5EF4-FFF2-40B4-BE49-F238E27FC236}">
                      <a16:creationId xmlns:a16="http://schemas.microsoft.com/office/drawing/2014/main" id="{9EF1CF86-2E0A-4F5D-8EED-CEBED37017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6" name="正方形/長方形 15">
                <a:extLst>
                  <a:ext uri="{FF2B5EF4-FFF2-40B4-BE49-F238E27FC236}">
                    <a16:creationId xmlns:a16="http://schemas.microsoft.com/office/drawing/2014/main" id="{0469CCE5-67CB-4321-A421-A5F726622510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17" name="図 16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2B270BE5-68B0-489D-8751-AD6702EBFF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AF468D38-A67E-4DF8-AAFD-6C136AECC6AA}"/>
                </a:ext>
              </a:extLst>
            </p:cNvPr>
            <p:cNvSpPr/>
            <p:nvPr/>
          </p:nvSpPr>
          <p:spPr>
            <a:xfrm>
              <a:off x="217299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楕円 11">
              <a:extLst>
                <a:ext uri="{FF2B5EF4-FFF2-40B4-BE49-F238E27FC236}">
                  <a16:creationId xmlns:a16="http://schemas.microsoft.com/office/drawing/2014/main" id="{A8883478-6F7C-4005-AF70-9A5A40B10662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6C3D459C-BDEF-4B1F-9F1C-6212F5E3EB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t="10524" b="26067"/>
          <a:stretch/>
        </p:blipFill>
        <p:spPr>
          <a:xfrm>
            <a:off x="509083" y="1335378"/>
            <a:ext cx="10975822" cy="3845888"/>
          </a:xfr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FD859B2-A5C0-4C8C-936D-31BD4FBB8BC2}"/>
              </a:ext>
            </a:extLst>
          </p:cNvPr>
          <p:cNvSpPr txBox="1"/>
          <p:nvPr/>
        </p:nvSpPr>
        <p:spPr>
          <a:xfrm>
            <a:off x="2156998" y="5602678"/>
            <a:ext cx="91042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引用元：</a:t>
            </a:r>
            <a:r>
              <a:rPr lang="en-US" altLang="ja-JP" dirty="0">
                <a:hlinkClick r:id="rId5"/>
              </a:rPr>
              <a:t>https://eczine.jp/news/detail/8364</a:t>
            </a:r>
            <a:r>
              <a:rPr lang="en-US" altLang="ja-JP" dirty="0"/>
              <a:t> </a:t>
            </a:r>
            <a:r>
              <a:rPr lang="ja-JP" altLang="en-US" dirty="0"/>
              <a:t>（株式会社ポケットマルシェ）</a:t>
            </a:r>
          </a:p>
        </p:txBody>
      </p:sp>
    </p:spTree>
    <p:extLst>
      <p:ext uri="{BB962C8B-B14F-4D97-AF65-F5344CB8AC3E}">
        <p14:creationId xmlns:p14="http://schemas.microsoft.com/office/powerpoint/2010/main" val="141289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EB23787B-2778-4315-BF85-EAF1F624381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17360" y="0"/>
            <a:chExt cx="12192000" cy="6858000"/>
          </a:xfrm>
        </p:grpSpPr>
        <p:grpSp>
          <p:nvGrpSpPr>
            <p:cNvPr id="6" name="グループ化 5">
              <a:extLst>
                <a:ext uri="{FF2B5EF4-FFF2-40B4-BE49-F238E27FC236}">
                  <a16:creationId xmlns:a16="http://schemas.microsoft.com/office/drawing/2014/main" id="{30B450FD-7278-4609-8EE0-B19AAE857B30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2A0C4D3C-E294-4276-B71F-CBF9BCADD09A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23" name="正方形/長方形 22">
                  <a:extLst>
                    <a:ext uri="{FF2B5EF4-FFF2-40B4-BE49-F238E27FC236}">
                      <a16:creationId xmlns:a16="http://schemas.microsoft.com/office/drawing/2014/main" id="{D73E295B-1F9F-4CCB-87C2-65B332665B6B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4" name="正方形/長方形 23">
                  <a:extLst>
                    <a:ext uri="{FF2B5EF4-FFF2-40B4-BE49-F238E27FC236}">
                      <a16:creationId xmlns:a16="http://schemas.microsoft.com/office/drawing/2014/main" id="{FE909A2E-1043-4722-9D21-1D8C437227B2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E30ED798-56E1-4326-9FCC-8C2B9F292643}"/>
                  </a:ext>
                </a:extLst>
              </p:cNvPr>
              <p:cNvSpPr/>
              <p:nvPr/>
            </p:nvSpPr>
            <p:spPr>
              <a:xfrm>
                <a:off x="233403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7" name="グループ化 6">
              <a:extLst>
                <a:ext uri="{FF2B5EF4-FFF2-40B4-BE49-F238E27FC236}">
                  <a16:creationId xmlns:a16="http://schemas.microsoft.com/office/drawing/2014/main" id="{7D1BEAEE-EFA1-410D-AE03-AB65D2C573C7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12" name="図 11" descr="アイコン&#10;&#10;自動的に生成された説明">
                <a:extLst>
                  <a:ext uri="{FF2B5EF4-FFF2-40B4-BE49-F238E27FC236}">
                    <a16:creationId xmlns:a16="http://schemas.microsoft.com/office/drawing/2014/main" id="{3320D4D2-C7C3-49E9-83EC-478EBC4CD8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13" name="グループ化 12">
                <a:extLst>
                  <a:ext uri="{FF2B5EF4-FFF2-40B4-BE49-F238E27FC236}">
                    <a16:creationId xmlns:a16="http://schemas.microsoft.com/office/drawing/2014/main" id="{075275F9-80DE-4633-9515-99062E704A8D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19" name="正方形/長方形 18">
                  <a:extLst>
                    <a:ext uri="{FF2B5EF4-FFF2-40B4-BE49-F238E27FC236}">
                      <a16:creationId xmlns:a16="http://schemas.microsoft.com/office/drawing/2014/main" id="{23AD6A31-B327-4ABB-8F49-E93EB1D2CA28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0" name="正方形/長方形 19">
                  <a:extLst>
                    <a:ext uri="{FF2B5EF4-FFF2-40B4-BE49-F238E27FC236}">
                      <a16:creationId xmlns:a16="http://schemas.microsoft.com/office/drawing/2014/main" id="{8DFBA215-EFD9-49F2-AA9C-E91AF67204A8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14" name="グループ化 13">
                <a:extLst>
                  <a:ext uri="{FF2B5EF4-FFF2-40B4-BE49-F238E27FC236}">
                    <a16:creationId xmlns:a16="http://schemas.microsoft.com/office/drawing/2014/main" id="{F7145BC4-9A6C-49FF-94F3-941ED1D8AD54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17" name="二等辺三角形 16">
                  <a:extLst>
                    <a:ext uri="{FF2B5EF4-FFF2-40B4-BE49-F238E27FC236}">
                      <a16:creationId xmlns:a16="http://schemas.microsoft.com/office/drawing/2014/main" id="{B13F425B-14A4-4666-A680-B22D6C9C8323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18" name="直線コネクタ 17">
                  <a:extLst>
                    <a:ext uri="{FF2B5EF4-FFF2-40B4-BE49-F238E27FC236}">
                      <a16:creationId xmlns:a16="http://schemas.microsoft.com/office/drawing/2014/main" id="{31EB6844-B086-4B61-A00C-6F902BBC7D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" name="正方形/長方形 14">
                <a:extLst>
                  <a:ext uri="{FF2B5EF4-FFF2-40B4-BE49-F238E27FC236}">
                    <a16:creationId xmlns:a16="http://schemas.microsoft.com/office/drawing/2014/main" id="{401F54D9-A78F-4339-BE01-B5170C52537D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16" name="図 15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E8FFC25E-0F6F-4F42-9FC5-3997C5C99E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EFCEBBD4-769C-4AA4-8B19-3C452489B2CE}"/>
                </a:ext>
              </a:extLst>
            </p:cNvPr>
            <p:cNvSpPr/>
            <p:nvPr/>
          </p:nvSpPr>
          <p:spPr>
            <a:xfrm>
              <a:off x="217299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楕円 9">
              <a:extLst>
                <a:ext uri="{FF2B5EF4-FFF2-40B4-BE49-F238E27FC236}">
                  <a16:creationId xmlns:a16="http://schemas.microsoft.com/office/drawing/2014/main" id="{BDB8E229-2817-48B2-9BEC-244B64B03BC5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FA8B8172-C1D9-4230-8B38-862A783A8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4468" y="227348"/>
            <a:ext cx="10457743" cy="962645"/>
          </a:xfrm>
        </p:spPr>
        <p:txBody>
          <a:bodyPr>
            <a:normAutofit/>
          </a:bodyPr>
          <a:lstStyle/>
          <a:p>
            <a:r>
              <a:rPr kumimoji="1" lang="ja-JP" altLang="en-US" sz="2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料理をすることに対する現在の気持ち（複数回答：ｎ＝</a:t>
            </a:r>
            <a:r>
              <a:rPr kumimoji="1" lang="en-US" altLang="ja-JP" sz="2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866</a:t>
            </a:r>
            <a:r>
              <a:rPr kumimoji="1" lang="ja-JP" altLang="en-US" sz="2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）</a:t>
            </a:r>
          </a:p>
        </p:txBody>
      </p:sp>
      <p:pic>
        <p:nvPicPr>
          <p:cNvPr id="9" name="コンテンツ プレースホルダー 8">
            <a:extLst>
              <a:ext uri="{FF2B5EF4-FFF2-40B4-BE49-F238E27FC236}">
                <a16:creationId xmlns:a16="http://schemas.microsoft.com/office/drawing/2014/main" id="{434076A1-1880-40B6-A59E-E9AA29C4C5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2565" t="8195" r="48276" b="11378"/>
          <a:stretch/>
        </p:blipFill>
        <p:spPr>
          <a:xfrm>
            <a:off x="3158418" y="1668929"/>
            <a:ext cx="5661478" cy="3878594"/>
          </a:xfrm>
        </p:spPr>
      </p:pic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4D2F668-168D-4585-B01A-F0C3719D4EF5}"/>
              </a:ext>
            </a:extLst>
          </p:cNvPr>
          <p:cNvSpPr txBox="1"/>
          <p:nvPr/>
        </p:nvSpPr>
        <p:spPr>
          <a:xfrm>
            <a:off x="2387524" y="5774663"/>
            <a:ext cx="1219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400" dirty="0">
                <a:hlinkClick r:id="rId5"/>
              </a:rPr>
              <a:t>https://prtimes.jp/main/html/rd/p/000000220.000004729.html</a:t>
            </a:r>
            <a:r>
              <a:rPr lang="ja-JP" altLang="en-US" sz="1400" dirty="0"/>
              <a:t>（株式会社クロス・マーケティング）</a:t>
            </a:r>
          </a:p>
        </p:txBody>
      </p:sp>
      <p:pic>
        <p:nvPicPr>
          <p:cNvPr id="26" name="コンテンツ プレースホルダー 8">
            <a:extLst>
              <a:ext uri="{FF2B5EF4-FFF2-40B4-BE49-F238E27FC236}">
                <a16:creationId xmlns:a16="http://schemas.microsoft.com/office/drawing/2014/main" id="{6FCD131C-2244-4F03-828D-FDB8090D0B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803" t="15442" r="1874" b="77977"/>
          <a:stretch/>
        </p:blipFill>
        <p:spPr>
          <a:xfrm>
            <a:off x="3603303" y="1243439"/>
            <a:ext cx="4771707" cy="277863"/>
          </a:xfrm>
          <a:prstGeom prst="rect">
            <a:avLst/>
          </a:prstGeom>
        </p:spPr>
      </p:pic>
      <p:sp>
        <p:nvSpPr>
          <p:cNvPr id="25" name="楕円 24">
            <a:extLst>
              <a:ext uri="{FF2B5EF4-FFF2-40B4-BE49-F238E27FC236}">
                <a16:creationId xmlns:a16="http://schemas.microsoft.com/office/drawing/2014/main" id="{21484A80-0759-4E77-B73E-E084A27F2552}"/>
              </a:ext>
            </a:extLst>
          </p:cNvPr>
          <p:cNvSpPr/>
          <p:nvPr/>
        </p:nvSpPr>
        <p:spPr>
          <a:xfrm>
            <a:off x="2387524" y="1574363"/>
            <a:ext cx="3060776" cy="338664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0528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グループ化 59">
            <a:extLst>
              <a:ext uri="{FF2B5EF4-FFF2-40B4-BE49-F238E27FC236}">
                <a16:creationId xmlns:a16="http://schemas.microsoft.com/office/drawing/2014/main" id="{3A9EED90-1CE1-4F88-BD05-6E8D733661A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17360" y="0"/>
            <a:chExt cx="12192000" cy="6858000"/>
          </a:xfrm>
        </p:grpSpPr>
        <p:grpSp>
          <p:nvGrpSpPr>
            <p:cNvPr id="61" name="グループ化 60">
              <a:extLst>
                <a:ext uri="{FF2B5EF4-FFF2-40B4-BE49-F238E27FC236}">
                  <a16:creationId xmlns:a16="http://schemas.microsoft.com/office/drawing/2014/main" id="{3A244D62-2AFB-4D5A-8E3C-C4DADFA895F4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74" name="グループ化 73">
                <a:extLst>
                  <a:ext uri="{FF2B5EF4-FFF2-40B4-BE49-F238E27FC236}">
                    <a16:creationId xmlns:a16="http://schemas.microsoft.com/office/drawing/2014/main" id="{1C8449C5-B5DA-4427-B139-0259759D1ADB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76" name="正方形/長方形 75">
                  <a:extLst>
                    <a:ext uri="{FF2B5EF4-FFF2-40B4-BE49-F238E27FC236}">
                      <a16:creationId xmlns:a16="http://schemas.microsoft.com/office/drawing/2014/main" id="{E9C668DA-6A69-4AB2-B01E-1382CBA79AC3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7" name="正方形/長方形 76">
                  <a:extLst>
                    <a:ext uri="{FF2B5EF4-FFF2-40B4-BE49-F238E27FC236}">
                      <a16:creationId xmlns:a16="http://schemas.microsoft.com/office/drawing/2014/main" id="{26E209E7-D8A8-4B65-82A3-6E08B3B845CD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75" name="正方形/長方形 74">
                <a:extLst>
                  <a:ext uri="{FF2B5EF4-FFF2-40B4-BE49-F238E27FC236}">
                    <a16:creationId xmlns:a16="http://schemas.microsoft.com/office/drawing/2014/main" id="{AFB8F28B-1361-4261-8E52-16EFAC9D9C60}"/>
                  </a:ext>
                </a:extLst>
              </p:cNvPr>
              <p:cNvSpPr/>
              <p:nvPr/>
            </p:nvSpPr>
            <p:spPr>
              <a:xfrm>
                <a:off x="220151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2" name="グループ化 61">
              <a:extLst>
                <a:ext uri="{FF2B5EF4-FFF2-40B4-BE49-F238E27FC236}">
                  <a16:creationId xmlns:a16="http://schemas.microsoft.com/office/drawing/2014/main" id="{827D96B8-B5A0-498A-8CA4-D13256E3F0D2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65" name="図 64" descr="アイコン&#10;&#10;自動的に生成された説明">
                <a:extLst>
                  <a:ext uri="{FF2B5EF4-FFF2-40B4-BE49-F238E27FC236}">
                    <a16:creationId xmlns:a16="http://schemas.microsoft.com/office/drawing/2014/main" id="{93479E02-BE57-4D6C-8A2A-187D5F65BE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AAA674F4-8C51-4E79-8064-82FF405417A5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72" name="正方形/長方形 71">
                  <a:extLst>
                    <a:ext uri="{FF2B5EF4-FFF2-40B4-BE49-F238E27FC236}">
                      <a16:creationId xmlns:a16="http://schemas.microsoft.com/office/drawing/2014/main" id="{00F464B3-17C2-432A-A28F-6D273E1C498D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3" name="正方形/長方形 72">
                  <a:extLst>
                    <a:ext uri="{FF2B5EF4-FFF2-40B4-BE49-F238E27FC236}">
                      <a16:creationId xmlns:a16="http://schemas.microsoft.com/office/drawing/2014/main" id="{612A1EDD-8511-40E5-A602-76EC6E4DF716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67" name="グループ化 66">
                <a:extLst>
                  <a:ext uri="{FF2B5EF4-FFF2-40B4-BE49-F238E27FC236}">
                    <a16:creationId xmlns:a16="http://schemas.microsoft.com/office/drawing/2014/main" id="{D14C867F-7772-435E-839D-652183C54636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70" name="二等辺三角形 69">
                  <a:extLst>
                    <a:ext uri="{FF2B5EF4-FFF2-40B4-BE49-F238E27FC236}">
                      <a16:creationId xmlns:a16="http://schemas.microsoft.com/office/drawing/2014/main" id="{B6E9E662-F8DB-433D-9DB0-C56174A6A3EF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71" name="直線コネクタ 70">
                  <a:extLst>
                    <a:ext uri="{FF2B5EF4-FFF2-40B4-BE49-F238E27FC236}">
                      <a16:creationId xmlns:a16="http://schemas.microsoft.com/office/drawing/2014/main" id="{B1DF915A-BDFB-4807-A7A7-A81F12FA87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6A42C0FD-1806-40FA-9F85-6F46C223CB06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69" name="図 68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17E96E0B-FCAE-4C66-96AB-14D0658895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4A78E966-E8BB-48E6-85E1-468623A90FE6}"/>
                </a:ext>
              </a:extLst>
            </p:cNvPr>
            <p:cNvSpPr/>
            <p:nvPr/>
          </p:nvSpPr>
          <p:spPr>
            <a:xfrm>
              <a:off x="18827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4" name="楕円 63">
              <a:extLst>
                <a:ext uri="{FF2B5EF4-FFF2-40B4-BE49-F238E27FC236}">
                  <a16:creationId xmlns:a16="http://schemas.microsoft.com/office/drawing/2014/main" id="{B305CB8B-A109-4EE6-B5A7-264940BBEAB6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9" name="フリーフォーム: 図形 48">
            <a:extLst>
              <a:ext uri="{FF2B5EF4-FFF2-40B4-BE49-F238E27FC236}">
                <a16:creationId xmlns:a16="http://schemas.microsoft.com/office/drawing/2014/main" id="{B8815248-E5BA-4865-8C42-B8B65D4860D0}"/>
              </a:ext>
            </a:extLst>
          </p:cNvPr>
          <p:cNvSpPr/>
          <p:nvPr/>
        </p:nvSpPr>
        <p:spPr>
          <a:xfrm rot="10800000">
            <a:off x="12478965" y="6198949"/>
            <a:ext cx="6705600" cy="1011733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45" name="フリーフォーム: 図形 44">
            <a:extLst>
              <a:ext uri="{FF2B5EF4-FFF2-40B4-BE49-F238E27FC236}">
                <a16:creationId xmlns:a16="http://schemas.microsoft.com/office/drawing/2014/main" id="{72988B9F-28BB-4163-894C-51D283171989}"/>
              </a:ext>
            </a:extLst>
          </p:cNvPr>
          <p:cNvSpPr/>
          <p:nvPr/>
        </p:nvSpPr>
        <p:spPr>
          <a:xfrm>
            <a:off x="2388645" y="4985459"/>
            <a:ext cx="7710020" cy="667046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  <a:gd name="connsiteX0" fmla="*/ 6705600 w 6705600"/>
              <a:gd name="connsiteY0" fmla="*/ 787400 h 787400"/>
              <a:gd name="connsiteX1" fmla="*/ 0 w 6705600"/>
              <a:gd name="connsiteY1" fmla="*/ 787400 h 787400"/>
              <a:gd name="connsiteX2" fmla="*/ 0 w 6705600"/>
              <a:gd name="connsiteY2" fmla="*/ 0 h 787400"/>
              <a:gd name="connsiteX3" fmla="*/ 5916101 w 6705600"/>
              <a:gd name="connsiteY3" fmla="*/ 0 h 787400"/>
              <a:gd name="connsiteX4" fmla="*/ 6155861 w 6705600"/>
              <a:gd name="connsiteY4" fmla="*/ 21213 h 787400"/>
              <a:gd name="connsiteX5" fmla="*/ 6395621 w 6705600"/>
              <a:gd name="connsiteY5" fmla="*/ 0 h 787400"/>
              <a:gd name="connsiteX6" fmla="*/ 6705600 w 6705600"/>
              <a:gd name="connsiteY6" fmla="*/ 0 h 787400"/>
              <a:gd name="connsiteX7" fmla="*/ 6705600 w 6705600"/>
              <a:gd name="connsiteY7" fmla="*/ 787400 h 787400"/>
              <a:gd name="connsiteX0" fmla="*/ 6705600 w 6705600"/>
              <a:gd name="connsiteY0" fmla="*/ 801048 h 801048"/>
              <a:gd name="connsiteX1" fmla="*/ 0 w 6705600"/>
              <a:gd name="connsiteY1" fmla="*/ 801048 h 801048"/>
              <a:gd name="connsiteX2" fmla="*/ 0 w 6705600"/>
              <a:gd name="connsiteY2" fmla="*/ 13648 h 801048"/>
              <a:gd name="connsiteX3" fmla="*/ 5916101 w 6705600"/>
              <a:gd name="connsiteY3" fmla="*/ 13648 h 801048"/>
              <a:gd name="connsiteX4" fmla="*/ 6155861 w 6705600"/>
              <a:gd name="connsiteY4" fmla="*/ 0 h 801048"/>
              <a:gd name="connsiteX5" fmla="*/ 6395621 w 6705600"/>
              <a:gd name="connsiteY5" fmla="*/ 13648 h 801048"/>
              <a:gd name="connsiteX6" fmla="*/ 6705600 w 6705600"/>
              <a:gd name="connsiteY6" fmla="*/ 13648 h 801048"/>
              <a:gd name="connsiteX7" fmla="*/ 6705600 w 6705600"/>
              <a:gd name="connsiteY7" fmla="*/ 801048 h 80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05600" h="801048">
                <a:moveTo>
                  <a:pt x="6705600" y="801048"/>
                </a:moveTo>
                <a:lnTo>
                  <a:pt x="0" y="801048"/>
                </a:lnTo>
                <a:lnTo>
                  <a:pt x="0" y="13648"/>
                </a:lnTo>
                <a:lnTo>
                  <a:pt x="5916101" y="13648"/>
                </a:lnTo>
                <a:lnTo>
                  <a:pt x="6155861" y="0"/>
                </a:lnTo>
                <a:lnTo>
                  <a:pt x="6395621" y="13648"/>
                </a:lnTo>
                <a:lnTo>
                  <a:pt x="6705600" y="13648"/>
                </a:lnTo>
                <a:lnTo>
                  <a:pt x="6705600" y="801048"/>
                </a:lnTo>
                <a:close/>
              </a:path>
            </a:pathLst>
          </a:custGeom>
          <a:solidFill>
            <a:srgbClr val="D2691E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44" name="フリーフォーム: 図形 43">
            <a:extLst>
              <a:ext uri="{FF2B5EF4-FFF2-40B4-BE49-F238E27FC236}">
                <a16:creationId xmlns:a16="http://schemas.microsoft.com/office/drawing/2014/main" id="{A4E8ACE9-34C1-4809-BF89-57376A62B8F1}"/>
              </a:ext>
            </a:extLst>
          </p:cNvPr>
          <p:cNvSpPr/>
          <p:nvPr/>
        </p:nvSpPr>
        <p:spPr>
          <a:xfrm rot="10800000">
            <a:off x="2374131" y="4346252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FFA500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3" name="フリーフォーム: 図形 42">
            <a:extLst>
              <a:ext uri="{FF2B5EF4-FFF2-40B4-BE49-F238E27FC236}">
                <a16:creationId xmlns:a16="http://schemas.microsoft.com/office/drawing/2014/main" id="{B4BDF207-490A-47DC-A90C-FA71C041BBC1}"/>
              </a:ext>
            </a:extLst>
          </p:cNvPr>
          <p:cNvSpPr/>
          <p:nvPr/>
        </p:nvSpPr>
        <p:spPr>
          <a:xfrm rot="10800000">
            <a:off x="2368996" y="3709950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FFD700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8" name="フリーフォーム: 図形 47">
            <a:extLst>
              <a:ext uri="{FF2B5EF4-FFF2-40B4-BE49-F238E27FC236}">
                <a16:creationId xmlns:a16="http://schemas.microsoft.com/office/drawing/2014/main" id="{506C9821-1106-4ACB-8632-63EDC3C89FFD}"/>
              </a:ext>
            </a:extLst>
          </p:cNvPr>
          <p:cNvSpPr/>
          <p:nvPr/>
        </p:nvSpPr>
        <p:spPr>
          <a:xfrm rot="10800000">
            <a:off x="2388645" y="3055550"/>
            <a:ext cx="7710020" cy="914962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20B2AA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6" name="フリーフォーム: 図形 45">
            <a:extLst>
              <a:ext uri="{FF2B5EF4-FFF2-40B4-BE49-F238E27FC236}">
                <a16:creationId xmlns:a16="http://schemas.microsoft.com/office/drawing/2014/main" id="{0977803A-8008-401E-ACD8-6958AA408BF0}"/>
              </a:ext>
            </a:extLst>
          </p:cNvPr>
          <p:cNvSpPr/>
          <p:nvPr/>
        </p:nvSpPr>
        <p:spPr>
          <a:xfrm rot="10800000">
            <a:off x="2388645" y="2388992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87CEFA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42" name="フリーフォーム: 図形 41">
            <a:extLst>
              <a:ext uri="{FF2B5EF4-FFF2-40B4-BE49-F238E27FC236}">
                <a16:creationId xmlns:a16="http://schemas.microsoft.com/office/drawing/2014/main" id="{0008D322-0549-4A5D-86D6-D57DCEFD0EDB}"/>
              </a:ext>
            </a:extLst>
          </p:cNvPr>
          <p:cNvSpPr/>
          <p:nvPr/>
        </p:nvSpPr>
        <p:spPr>
          <a:xfrm rot="10800000">
            <a:off x="2388645" y="1722258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6495ED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470D0C27-532A-4DA6-BD1E-A79212ACB73C}"/>
              </a:ext>
            </a:extLst>
          </p:cNvPr>
          <p:cNvSpPr txBox="1"/>
          <p:nvPr/>
        </p:nvSpPr>
        <p:spPr>
          <a:xfrm>
            <a:off x="5383524" y="1754766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コンテンツ。</a:t>
            </a:r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65B0F4C0-DDC4-40D6-B2C1-763FCCFF62B2}"/>
              </a:ext>
            </a:extLst>
          </p:cNvPr>
          <p:cNvSpPr txBox="1"/>
          <p:nvPr/>
        </p:nvSpPr>
        <p:spPr>
          <a:xfrm>
            <a:off x="5383524" y="3111538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チームについて。</a:t>
            </a: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442B3935-EE1E-4080-9DA2-2E405ACED7CF}"/>
              </a:ext>
            </a:extLst>
          </p:cNvPr>
          <p:cNvSpPr txBox="1"/>
          <p:nvPr/>
        </p:nvSpPr>
        <p:spPr>
          <a:xfrm>
            <a:off x="5383524" y="3763247"/>
            <a:ext cx="38964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みんなのがんばり。</a:t>
            </a:r>
          </a:p>
        </p:txBody>
      </p: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4A57E542-BE65-488C-924D-E5301C9A728B}"/>
              </a:ext>
            </a:extLst>
          </p:cNvPr>
          <p:cNvSpPr txBox="1"/>
          <p:nvPr/>
        </p:nvSpPr>
        <p:spPr>
          <a:xfrm>
            <a:off x="5383524" y="2457138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デモンストレーション。</a:t>
            </a:r>
          </a:p>
        </p:txBody>
      </p: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EBC87596-7CBF-4190-B544-122577E362ED}"/>
              </a:ext>
            </a:extLst>
          </p:cNvPr>
          <p:cNvSpPr txBox="1"/>
          <p:nvPr/>
        </p:nvSpPr>
        <p:spPr>
          <a:xfrm>
            <a:off x="5394948" y="4399550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かだい。</a:t>
            </a:r>
          </a:p>
        </p:txBody>
      </p:sp>
      <p:sp>
        <p:nvSpPr>
          <p:cNvPr id="41" name="フリーフォーム: 図形 40">
            <a:extLst>
              <a:ext uri="{FF2B5EF4-FFF2-40B4-BE49-F238E27FC236}">
                <a16:creationId xmlns:a16="http://schemas.microsoft.com/office/drawing/2014/main" id="{505FEFC4-462B-414D-B2BC-D5488D0DD5BB}"/>
              </a:ext>
            </a:extLst>
          </p:cNvPr>
          <p:cNvSpPr/>
          <p:nvPr/>
        </p:nvSpPr>
        <p:spPr>
          <a:xfrm rot="10800000">
            <a:off x="2368996" y="1067403"/>
            <a:ext cx="7710020" cy="913789"/>
          </a:xfrm>
          <a:custGeom>
            <a:avLst/>
            <a:gdLst>
              <a:gd name="connsiteX0" fmla="*/ 6705600 w 6705600"/>
              <a:gd name="connsiteY0" fmla="*/ 1097359 h 1097359"/>
              <a:gd name="connsiteX1" fmla="*/ 0 w 6705600"/>
              <a:gd name="connsiteY1" fmla="*/ 1097359 h 1097359"/>
              <a:gd name="connsiteX2" fmla="*/ 0 w 6705600"/>
              <a:gd name="connsiteY2" fmla="*/ 309959 h 1097359"/>
              <a:gd name="connsiteX3" fmla="*/ 5916101 w 6705600"/>
              <a:gd name="connsiteY3" fmla="*/ 309959 h 1097359"/>
              <a:gd name="connsiteX4" fmla="*/ 6155861 w 6705600"/>
              <a:gd name="connsiteY4" fmla="*/ 0 h 1097359"/>
              <a:gd name="connsiteX5" fmla="*/ 6395621 w 6705600"/>
              <a:gd name="connsiteY5" fmla="*/ 309959 h 1097359"/>
              <a:gd name="connsiteX6" fmla="*/ 6705600 w 6705600"/>
              <a:gd name="connsiteY6" fmla="*/ 309959 h 1097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5600" h="1097359">
                <a:moveTo>
                  <a:pt x="6705600" y="1097359"/>
                </a:moveTo>
                <a:lnTo>
                  <a:pt x="0" y="1097359"/>
                </a:lnTo>
                <a:lnTo>
                  <a:pt x="0" y="309959"/>
                </a:lnTo>
                <a:lnTo>
                  <a:pt x="5916101" y="309959"/>
                </a:lnTo>
                <a:lnTo>
                  <a:pt x="6155861" y="0"/>
                </a:lnTo>
                <a:lnTo>
                  <a:pt x="6395621" y="309959"/>
                </a:lnTo>
                <a:lnTo>
                  <a:pt x="6705600" y="309959"/>
                </a:lnTo>
                <a:close/>
              </a:path>
            </a:pathLst>
          </a:custGeom>
          <a:solidFill>
            <a:srgbClr val="4682B4">
              <a:alpha val="6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46412F01-6F38-483F-90B5-3A0366AFAD88}"/>
              </a:ext>
            </a:extLst>
          </p:cNvPr>
          <p:cNvSpPr txBox="1"/>
          <p:nvPr/>
        </p:nvSpPr>
        <p:spPr>
          <a:xfrm>
            <a:off x="5383524" y="1113748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きっかけ。</a:t>
            </a:r>
          </a:p>
        </p:txBody>
      </p: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045B45A7-22A2-41F2-B7B8-0D8FB77354B3}"/>
              </a:ext>
            </a:extLst>
          </p:cNvPr>
          <p:cNvSpPr txBox="1"/>
          <p:nvPr/>
        </p:nvSpPr>
        <p:spPr>
          <a:xfrm>
            <a:off x="5394948" y="5022880"/>
            <a:ext cx="4977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さいごに。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B736ED3-D2D6-4BCB-8C10-571898B998C8}"/>
              </a:ext>
            </a:extLst>
          </p:cNvPr>
          <p:cNvSpPr txBox="1"/>
          <p:nvPr/>
        </p:nvSpPr>
        <p:spPr>
          <a:xfrm>
            <a:off x="3735100" y="1177679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01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646CB633-CF79-46E3-8996-218CAC4D33E9}"/>
              </a:ext>
            </a:extLst>
          </p:cNvPr>
          <p:cNvSpPr txBox="1"/>
          <p:nvPr/>
        </p:nvSpPr>
        <p:spPr>
          <a:xfrm>
            <a:off x="3735100" y="1817475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02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E18AC37F-74CC-450C-A0D5-770E840B2A42}"/>
              </a:ext>
            </a:extLst>
          </p:cNvPr>
          <p:cNvSpPr txBox="1"/>
          <p:nvPr/>
        </p:nvSpPr>
        <p:spPr>
          <a:xfrm>
            <a:off x="3754749" y="2514769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03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0CEDA8A0-0613-4963-BC78-34D198BE737E}"/>
              </a:ext>
            </a:extLst>
          </p:cNvPr>
          <p:cNvSpPr txBox="1"/>
          <p:nvPr/>
        </p:nvSpPr>
        <p:spPr>
          <a:xfrm>
            <a:off x="3759862" y="3151072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04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7" name="テキスト ボックス 56">
            <a:extLst>
              <a:ext uri="{FF2B5EF4-FFF2-40B4-BE49-F238E27FC236}">
                <a16:creationId xmlns:a16="http://schemas.microsoft.com/office/drawing/2014/main" id="{28165989-1A17-4081-B2B3-DB316568181F}"/>
              </a:ext>
            </a:extLst>
          </p:cNvPr>
          <p:cNvSpPr txBox="1"/>
          <p:nvPr/>
        </p:nvSpPr>
        <p:spPr>
          <a:xfrm>
            <a:off x="3754749" y="3778734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>
                <a:solidFill>
                  <a:schemeClr val="bg1"/>
                </a:solidFill>
                <a:latin typeface="Arial Black" panose="020B0A04020102020204" pitchFamily="34" charset="0"/>
              </a:rPr>
              <a:t>05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693C4ADA-89BF-4571-8E0B-235FFDE3A80F}"/>
              </a:ext>
            </a:extLst>
          </p:cNvPr>
          <p:cNvSpPr txBox="1"/>
          <p:nvPr/>
        </p:nvSpPr>
        <p:spPr>
          <a:xfrm>
            <a:off x="3754749" y="4426127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06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0883F677-45C9-4591-902D-24FDFE0FED2F}"/>
              </a:ext>
            </a:extLst>
          </p:cNvPr>
          <p:cNvSpPr txBox="1"/>
          <p:nvPr/>
        </p:nvSpPr>
        <p:spPr>
          <a:xfrm>
            <a:off x="3773200" y="5141194"/>
            <a:ext cx="86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  <a:latin typeface="Arial Black" panose="020B0A04020102020204" pitchFamily="34" charset="0"/>
              </a:rPr>
              <a:t>07</a:t>
            </a:r>
            <a:endParaRPr kumimoji="1" lang="ja-JP" alt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02329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8B3A24F5-C1D4-4F93-8B99-D343014C3E43}"/>
              </a:ext>
            </a:extLst>
          </p:cNvPr>
          <p:cNvGrpSpPr/>
          <p:nvPr/>
        </p:nvGrpSpPr>
        <p:grpSpPr>
          <a:xfrm>
            <a:off x="-42723" y="0"/>
            <a:ext cx="12192000" cy="6858000"/>
            <a:chOff x="-17360" y="0"/>
            <a:chExt cx="12192000" cy="6858000"/>
          </a:xfrm>
        </p:grpSpPr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6A301F08-FE7F-4BEC-A377-B0109F2EB378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1981758B-94B2-4BD4-AD4D-1EF9730E3C61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20" name="正方形/長方形 19">
                  <a:extLst>
                    <a:ext uri="{FF2B5EF4-FFF2-40B4-BE49-F238E27FC236}">
                      <a16:creationId xmlns:a16="http://schemas.microsoft.com/office/drawing/2014/main" id="{EA44C0BE-3467-4302-A760-23E5A8CE5EEF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1" name="正方形/長方形 20">
                  <a:extLst>
                    <a:ext uri="{FF2B5EF4-FFF2-40B4-BE49-F238E27FC236}">
                      <a16:creationId xmlns:a16="http://schemas.microsoft.com/office/drawing/2014/main" id="{6415686D-32BC-4A91-9B4E-03AF72B0F63D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 dirty="0">
                    <a:solidFill>
                      <a:srgbClr val="0070C0"/>
                    </a:solidFill>
                  </a:endParaRPr>
                </a:p>
              </p:txBody>
            </p:sp>
          </p:grpSp>
          <p:sp>
            <p:nvSpPr>
              <p:cNvPr id="19" name="正方形/長方形 18">
                <a:extLst>
                  <a:ext uri="{FF2B5EF4-FFF2-40B4-BE49-F238E27FC236}">
                    <a16:creationId xmlns:a16="http://schemas.microsoft.com/office/drawing/2014/main" id="{38C21BFA-3D09-484D-89B5-8BBFE800598D}"/>
                  </a:ext>
                </a:extLst>
              </p:cNvPr>
              <p:cNvSpPr/>
              <p:nvPr/>
            </p:nvSpPr>
            <p:spPr>
              <a:xfrm>
                <a:off x="233403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" name="グループ化 5">
              <a:extLst>
                <a:ext uri="{FF2B5EF4-FFF2-40B4-BE49-F238E27FC236}">
                  <a16:creationId xmlns:a16="http://schemas.microsoft.com/office/drawing/2014/main" id="{6135CAD4-C651-4D3A-B217-902DAAE1AB03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9" name="図 8" descr="アイコン&#10;&#10;自動的に生成された説明">
                <a:extLst>
                  <a:ext uri="{FF2B5EF4-FFF2-40B4-BE49-F238E27FC236}">
                    <a16:creationId xmlns:a16="http://schemas.microsoft.com/office/drawing/2014/main" id="{1F4B2EEE-2819-43CF-A405-2C4A878CE6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10" name="グループ化 9">
                <a:extLst>
                  <a:ext uri="{FF2B5EF4-FFF2-40B4-BE49-F238E27FC236}">
                    <a16:creationId xmlns:a16="http://schemas.microsoft.com/office/drawing/2014/main" id="{F6718C57-CE37-4659-BB79-6E18ACBC8432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16" name="正方形/長方形 15">
                  <a:extLst>
                    <a:ext uri="{FF2B5EF4-FFF2-40B4-BE49-F238E27FC236}">
                      <a16:creationId xmlns:a16="http://schemas.microsoft.com/office/drawing/2014/main" id="{9B2A9D5F-6E40-46A8-B5B9-9D436D15E434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7" name="正方形/長方形 16">
                  <a:extLst>
                    <a:ext uri="{FF2B5EF4-FFF2-40B4-BE49-F238E27FC236}">
                      <a16:creationId xmlns:a16="http://schemas.microsoft.com/office/drawing/2014/main" id="{7E6D9C38-7033-4830-A364-52865CC8F8E2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11" name="グループ化 10">
                <a:extLst>
                  <a:ext uri="{FF2B5EF4-FFF2-40B4-BE49-F238E27FC236}">
                    <a16:creationId xmlns:a16="http://schemas.microsoft.com/office/drawing/2014/main" id="{33230EF0-427C-49D2-ABE9-B4BF23B2093B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14" name="二等辺三角形 13">
                  <a:extLst>
                    <a:ext uri="{FF2B5EF4-FFF2-40B4-BE49-F238E27FC236}">
                      <a16:creationId xmlns:a16="http://schemas.microsoft.com/office/drawing/2014/main" id="{FA821FAC-8C67-4683-8EDA-1A9FFE301061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15" name="直線コネクタ 14">
                  <a:extLst>
                    <a:ext uri="{FF2B5EF4-FFF2-40B4-BE49-F238E27FC236}">
                      <a16:creationId xmlns:a16="http://schemas.microsoft.com/office/drawing/2014/main" id="{5CAFD536-3FCC-4622-9D27-2D809FD28E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" name="正方形/長方形 11">
                <a:extLst>
                  <a:ext uri="{FF2B5EF4-FFF2-40B4-BE49-F238E27FC236}">
                    <a16:creationId xmlns:a16="http://schemas.microsoft.com/office/drawing/2014/main" id="{2AC923C8-1CE8-4A14-8416-5173321CFD46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13" name="図 12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FCF7940D-129B-4EDB-9322-EABA6423F9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0AADB297-2C6F-4A8C-8BF3-2C5BAEE8EF51}"/>
                </a:ext>
              </a:extLst>
            </p:cNvPr>
            <p:cNvSpPr/>
            <p:nvPr/>
          </p:nvSpPr>
          <p:spPr>
            <a:xfrm>
              <a:off x="217299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楕円 7">
              <a:extLst>
                <a:ext uri="{FF2B5EF4-FFF2-40B4-BE49-F238E27FC236}">
                  <a16:creationId xmlns:a16="http://schemas.microsoft.com/office/drawing/2014/main" id="{7971FACD-42D7-4EAC-AA03-BFB381AF2221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64A014CD-A917-4758-8AFF-421AA89A7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3700" y="253306"/>
            <a:ext cx="6647833" cy="1325563"/>
          </a:xfrm>
        </p:spPr>
        <p:txBody>
          <a:bodyPr>
            <a:normAutofit/>
          </a:bodyPr>
          <a:lstStyle/>
          <a:p>
            <a:r>
              <a:rPr kumimoji="1" lang="ja-JP" altLang="en-US" sz="44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だからこのシステム！</a:t>
            </a:r>
          </a:p>
        </p:txBody>
      </p:sp>
      <p:grpSp>
        <p:nvGrpSpPr>
          <p:cNvPr id="25" name="グループ化 24">
            <a:extLst>
              <a:ext uri="{FF2B5EF4-FFF2-40B4-BE49-F238E27FC236}">
                <a16:creationId xmlns:a16="http://schemas.microsoft.com/office/drawing/2014/main" id="{45612E06-BC57-4BDE-A395-01FF67425C08}"/>
              </a:ext>
            </a:extLst>
          </p:cNvPr>
          <p:cNvGrpSpPr/>
          <p:nvPr/>
        </p:nvGrpSpPr>
        <p:grpSpPr>
          <a:xfrm>
            <a:off x="1798306" y="2128066"/>
            <a:ext cx="3296383" cy="3296383"/>
            <a:chOff x="1071386" y="2558340"/>
            <a:chExt cx="3296383" cy="3296383"/>
          </a:xfrm>
        </p:grpSpPr>
        <p:sp>
          <p:nvSpPr>
            <p:cNvPr id="24" name="楕円 23">
              <a:extLst>
                <a:ext uri="{FF2B5EF4-FFF2-40B4-BE49-F238E27FC236}">
                  <a16:creationId xmlns:a16="http://schemas.microsoft.com/office/drawing/2014/main" id="{BBFA880B-A823-4A7A-A917-31DEE2B90872}"/>
                </a:ext>
              </a:extLst>
            </p:cNvPr>
            <p:cNvSpPr/>
            <p:nvPr/>
          </p:nvSpPr>
          <p:spPr>
            <a:xfrm>
              <a:off x="1071386" y="2558340"/>
              <a:ext cx="3296383" cy="3296383"/>
            </a:xfrm>
            <a:prstGeom prst="ellipse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楕円 25">
              <a:extLst>
                <a:ext uri="{FF2B5EF4-FFF2-40B4-BE49-F238E27FC236}">
                  <a16:creationId xmlns:a16="http://schemas.microsoft.com/office/drawing/2014/main" id="{E338456B-0BD9-438E-AF83-9AB0AFBBC35A}"/>
                </a:ext>
              </a:extLst>
            </p:cNvPr>
            <p:cNvSpPr/>
            <p:nvPr/>
          </p:nvSpPr>
          <p:spPr>
            <a:xfrm>
              <a:off x="1444722" y="2958639"/>
              <a:ext cx="2513880" cy="251388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3A78E28C-1AD9-49C5-AD98-2EE7A3FD0A76}"/>
              </a:ext>
            </a:extLst>
          </p:cNvPr>
          <p:cNvSpPr txBox="1"/>
          <p:nvPr/>
        </p:nvSpPr>
        <p:spPr>
          <a:xfrm>
            <a:off x="2400796" y="1589689"/>
            <a:ext cx="23573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コンセプト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A516E75E-5127-494F-A01E-1268BD7FEEFE}"/>
              </a:ext>
            </a:extLst>
          </p:cNvPr>
          <p:cNvSpPr txBox="1"/>
          <p:nvPr/>
        </p:nvSpPr>
        <p:spPr>
          <a:xfrm>
            <a:off x="1930731" y="3155895"/>
            <a:ext cx="299570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 dirty="0"/>
              <a:t>料理を決める</a:t>
            </a:r>
            <a:endParaRPr kumimoji="1" lang="en-US" altLang="ja-JP" sz="2800" dirty="0"/>
          </a:p>
          <a:p>
            <a:pPr algn="ctr"/>
            <a:r>
              <a:rPr kumimoji="1" lang="ja-JP" altLang="en-US" sz="2800" b="1" dirty="0">
                <a:solidFill>
                  <a:srgbClr val="FF0000"/>
                </a:solidFill>
              </a:rPr>
              <a:t>手間</a:t>
            </a:r>
            <a:r>
              <a:rPr kumimoji="1" lang="ja-JP" altLang="en-US" sz="2800" dirty="0"/>
              <a:t>を省く</a:t>
            </a:r>
            <a:endParaRPr kumimoji="1" lang="en-US" altLang="ja-JP" sz="2800" dirty="0"/>
          </a:p>
          <a:p>
            <a:pPr algn="ctr"/>
            <a:r>
              <a:rPr kumimoji="1" lang="ja-JP" altLang="en-US" sz="2800" dirty="0"/>
              <a:t>アプリ！</a:t>
            </a:r>
          </a:p>
        </p:txBody>
      </p: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CB3D17B7-7CE8-477C-A281-B00A3183BECC}"/>
              </a:ext>
            </a:extLst>
          </p:cNvPr>
          <p:cNvGrpSpPr/>
          <p:nvPr/>
        </p:nvGrpSpPr>
        <p:grpSpPr>
          <a:xfrm>
            <a:off x="6779045" y="2133301"/>
            <a:ext cx="3296383" cy="3296383"/>
            <a:chOff x="1071386" y="2558340"/>
            <a:chExt cx="3296383" cy="3296383"/>
          </a:xfrm>
        </p:grpSpPr>
        <p:sp>
          <p:nvSpPr>
            <p:cNvPr id="31" name="楕円 30">
              <a:extLst>
                <a:ext uri="{FF2B5EF4-FFF2-40B4-BE49-F238E27FC236}">
                  <a16:creationId xmlns:a16="http://schemas.microsoft.com/office/drawing/2014/main" id="{9FBBAE86-8FF9-47B1-A14B-C4B3ED31AEC3}"/>
                </a:ext>
              </a:extLst>
            </p:cNvPr>
            <p:cNvSpPr/>
            <p:nvPr/>
          </p:nvSpPr>
          <p:spPr>
            <a:xfrm>
              <a:off x="1071386" y="2558340"/>
              <a:ext cx="3296383" cy="3296383"/>
            </a:xfrm>
            <a:prstGeom prst="ellipse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楕円 31">
              <a:extLst>
                <a:ext uri="{FF2B5EF4-FFF2-40B4-BE49-F238E27FC236}">
                  <a16:creationId xmlns:a16="http://schemas.microsoft.com/office/drawing/2014/main" id="{1EC96D45-B819-4B15-A2F6-14DFD5996AFB}"/>
                </a:ext>
              </a:extLst>
            </p:cNvPr>
            <p:cNvSpPr/>
            <p:nvPr/>
          </p:nvSpPr>
          <p:spPr>
            <a:xfrm>
              <a:off x="1444722" y="2958639"/>
              <a:ext cx="2513880" cy="251388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E92FD03A-927C-4405-B0C8-CBFC99A19CC3}"/>
              </a:ext>
            </a:extLst>
          </p:cNvPr>
          <p:cNvSpPr txBox="1"/>
          <p:nvPr/>
        </p:nvSpPr>
        <p:spPr>
          <a:xfrm>
            <a:off x="6985072" y="3480504"/>
            <a:ext cx="2995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 dirty="0"/>
              <a:t>料理する日本人</a:t>
            </a: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7CD4937B-A954-447D-8558-CDEB8462F255}"/>
              </a:ext>
            </a:extLst>
          </p:cNvPr>
          <p:cNvSpPr txBox="1"/>
          <p:nvPr/>
        </p:nvSpPr>
        <p:spPr>
          <a:xfrm>
            <a:off x="7304232" y="1566621"/>
            <a:ext cx="23573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ターゲット</a:t>
            </a:r>
          </a:p>
        </p:txBody>
      </p:sp>
      <p:cxnSp>
        <p:nvCxnSpPr>
          <p:cNvPr id="37" name="直線コネクタ 36">
            <a:extLst>
              <a:ext uri="{FF2B5EF4-FFF2-40B4-BE49-F238E27FC236}">
                <a16:creationId xmlns:a16="http://schemas.microsoft.com/office/drawing/2014/main" id="{188023F0-E06F-4A53-93B4-D635D5E613A0}"/>
              </a:ext>
            </a:extLst>
          </p:cNvPr>
          <p:cNvCxnSpPr/>
          <p:nvPr/>
        </p:nvCxnSpPr>
        <p:spPr>
          <a:xfrm>
            <a:off x="5592417" y="3305175"/>
            <a:ext cx="609600" cy="78274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コネクタ 38">
            <a:extLst>
              <a:ext uri="{FF2B5EF4-FFF2-40B4-BE49-F238E27FC236}">
                <a16:creationId xmlns:a16="http://schemas.microsoft.com/office/drawing/2014/main" id="{F0C21399-1DA4-438E-937B-E10F7D833E15}"/>
              </a:ext>
            </a:extLst>
          </p:cNvPr>
          <p:cNvCxnSpPr>
            <a:cxnSpLocks/>
          </p:cNvCxnSpPr>
          <p:nvPr/>
        </p:nvCxnSpPr>
        <p:spPr>
          <a:xfrm flipH="1">
            <a:off x="5608909" y="3275160"/>
            <a:ext cx="593109" cy="81276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3937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setVTI">
  <a:themeElements>
    <a:clrScheme name="AnalogousFromDarkSeedLeftStep">
      <a:dk1>
        <a:srgbClr val="000000"/>
      </a:dk1>
      <a:lt1>
        <a:srgbClr val="FFFFFF"/>
      </a:lt1>
      <a:dk2>
        <a:srgbClr val="1B302C"/>
      </a:dk2>
      <a:lt2>
        <a:srgbClr val="F2F0F3"/>
      </a:lt2>
      <a:accent1>
        <a:srgbClr val="74AF45"/>
      </a:accent1>
      <a:accent2>
        <a:srgbClr val="9AA938"/>
      </a:accent2>
      <a:accent3>
        <a:srgbClr val="BD9D4A"/>
      </a:accent3>
      <a:accent4>
        <a:srgbClr val="B15F3B"/>
      </a:accent4>
      <a:accent5>
        <a:srgbClr val="C34D5A"/>
      </a:accent5>
      <a:accent6>
        <a:srgbClr val="B13B7A"/>
      </a:accent6>
      <a:hlink>
        <a:srgbClr val="C2504A"/>
      </a:hlink>
      <a:folHlink>
        <a:srgbClr val="7F7F7F"/>
      </a:folHlink>
    </a:clrScheme>
    <a:fontScheme name="Dante">
      <a:majorFont>
        <a:latin typeface="Yu Mincho"/>
        <a:ea typeface=""/>
        <a:cs typeface=""/>
      </a:majorFont>
      <a:minorFont>
        <a:latin typeface="Yu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87CEFA"/>
        </a:solidFill>
        <a:ln>
          <a:noFill/>
        </a:ln>
      </a:spPr>
      <a:bodyPr wrap="square" rtlCol="0" anchor="ctr">
        <a:noAutofit/>
      </a:bodyPr>
      <a:lstStyle>
        <a:defPPr algn="ctr">
          <a:defRPr kumimoji="1"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setVTI" id="{17A3166B-76FF-4669-8F6D-D4251AE158D8}" vid="{4532814A-B5F8-4CFD-BC69-A007D492DA47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7881</TotalTime>
  <Words>1119</Words>
  <Application>Microsoft Office PowerPoint</Application>
  <PresentationFormat>ワイド画面</PresentationFormat>
  <Paragraphs>298</Paragraphs>
  <Slides>28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17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28</vt:i4>
      </vt:variant>
    </vt:vector>
  </HeadingPairs>
  <TitlesOfParts>
    <vt:vector size="46" baseType="lpstr">
      <vt:lpstr>BIZ UDPゴシック</vt:lpstr>
      <vt:lpstr>BIZ UDゴシック</vt:lpstr>
      <vt:lpstr>Dante (Headings)2</vt:lpstr>
      <vt:lpstr>HGPｺﾞｼｯｸE</vt:lpstr>
      <vt:lpstr>HGP創英角ｺﾞｼｯｸUB</vt:lpstr>
      <vt:lpstr>HGS行書体</vt:lpstr>
      <vt:lpstr>HGS創英角ｺﾞｼｯｸUB</vt:lpstr>
      <vt:lpstr>HGS創英角ﾎﾟｯﾌﾟ体</vt:lpstr>
      <vt:lpstr>HGｺﾞｼｯｸE</vt:lpstr>
      <vt:lpstr>HG丸ｺﾞｼｯｸM-PRO</vt:lpstr>
      <vt:lpstr>游ゴシック</vt:lpstr>
      <vt:lpstr>游ゴシック</vt:lpstr>
      <vt:lpstr>Yu Mincho</vt:lpstr>
      <vt:lpstr>Arial</vt:lpstr>
      <vt:lpstr>Arial Black</vt:lpstr>
      <vt:lpstr>Ink Free</vt:lpstr>
      <vt:lpstr>Wingdings 2</vt:lpstr>
      <vt:lpstr>OffsetVTI</vt:lpstr>
      <vt:lpstr>PowerPoint プレゼンテーション</vt:lpstr>
      <vt:lpstr>PowerPoint プレゼンテーション</vt:lpstr>
      <vt:lpstr>PowerPoint プレゼンテーション</vt:lpstr>
      <vt:lpstr>受講生の意見。</vt:lpstr>
      <vt:lpstr>PowerPoint プレゼンテーション</vt:lpstr>
      <vt:lpstr>PowerPoint プレゼンテーション</vt:lpstr>
      <vt:lpstr>料理をすることに対する現在の気持ち（複数回答：ｎ＝866）</vt:lpstr>
      <vt:lpstr>PowerPoint プレゼンテーション</vt:lpstr>
      <vt:lpstr>だからこのシステム！</vt:lpstr>
      <vt:lpstr>PowerPoint プレゼンテーション</vt:lpstr>
      <vt:lpstr>6/7　オリジナルキャラ</vt:lpstr>
      <vt:lpstr>PowerPoint プレゼンテーション</vt:lpstr>
      <vt:lpstr>はらペコーぬ</vt:lpstr>
      <vt:lpstr>PowerPoint プレゼンテーション</vt:lpstr>
      <vt:lpstr>アプリ紹介（3～5分）</vt:lpstr>
      <vt:lpstr>PowerPoint プレゼンテーション</vt:lpstr>
      <vt:lpstr>PowerPoint プレゼンテーション</vt:lpstr>
      <vt:lpstr>グループの成長</vt:lpstr>
      <vt:lpstr>PowerPoint プレゼンテーション</vt:lpstr>
      <vt:lpstr>チームリーダー</vt:lpstr>
      <vt:lpstr>コミュニケーション</vt:lpstr>
      <vt:lpstr>ＤＢＡ</vt:lpstr>
      <vt:lpstr>品質・構成管理</vt:lpstr>
      <vt:lpstr>発表</vt:lpstr>
      <vt:lpstr>PowerPoint プレゼンテーション</vt:lpstr>
      <vt:lpstr>課題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栗川　大輝</dc:creator>
  <cp:lastModifiedBy>野村　沙永</cp:lastModifiedBy>
  <cp:revision>150</cp:revision>
  <dcterms:created xsi:type="dcterms:W3CDTF">2021-06-17T02:56:06Z</dcterms:created>
  <dcterms:modified xsi:type="dcterms:W3CDTF">2021-06-23T07:01:40Z</dcterms:modified>
</cp:coreProperties>
</file>

<file path=docProps/thumbnail.jpeg>
</file>